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3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5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7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9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11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12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data2.xml" ContentType="application/vnd.openxmlformats-officedocument.drawingml.diagramData+xml"/>
  <Override PartName="/ppt/diagrams/data4.xml" ContentType="application/vnd.openxmlformats-officedocument.drawingml.diagramData+xml"/>
  <Override PartName="/ppt/diagrams/data6.xml" ContentType="application/vnd.openxmlformats-officedocument.drawingml.diagramData+xml"/>
  <Override PartName="/ppt/diagrams/data8.xml" ContentType="application/vnd.openxmlformats-officedocument.drawingml.diagramData+xml"/>
  <Override PartName="/ppt/diagrams/data10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  <p:sldMasterId id="2147483688" r:id="rId2"/>
    <p:sldMasterId id="2147483692" r:id="rId3"/>
  </p:sldMasterIdLst>
  <p:notesMasterIdLst>
    <p:notesMasterId r:id="rId42"/>
  </p:notesMasterIdLst>
  <p:sldIdLst>
    <p:sldId id="256" r:id="rId4"/>
    <p:sldId id="1525" r:id="rId5"/>
    <p:sldId id="1529" r:id="rId6"/>
    <p:sldId id="1530" r:id="rId7"/>
    <p:sldId id="1531" r:id="rId8"/>
    <p:sldId id="1559" r:id="rId9"/>
    <p:sldId id="1560" r:id="rId10"/>
    <p:sldId id="1533" r:id="rId11"/>
    <p:sldId id="1534" r:id="rId12"/>
    <p:sldId id="1535" r:id="rId13"/>
    <p:sldId id="1536" r:id="rId14"/>
    <p:sldId id="1570" r:id="rId15"/>
    <p:sldId id="1537" r:id="rId16"/>
    <p:sldId id="1538" r:id="rId17"/>
    <p:sldId id="1539" r:id="rId18"/>
    <p:sldId id="1524" r:id="rId19"/>
    <p:sldId id="1540" r:id="rId20"/>
    <p:sldId id="1541" r:id="rId21"/>
    <p:sldId id="1542" r:id="rId22"/>
    <p:sldId id="1561" r:id="rId23"/>
    <p:sldId id="1546" r:id="rId24"/>
    <p:sldId id="1544" r:id="rId25"/>
    <p:sldId id="1548" r:id="rId26"/>
    <p:sldId id="1568" r:id="rId27"/>
    <p:sldId id="1562" r:id="rId28"/>
    <p:sldId id="1518" r:id="rId29"/>
    <p:sldId id="1569" r:id="rId30"/>
    <p:sldId id="1556" r:id="rId31"/>
    <p:sldId id="1557" r:id="rId32"/>
    <p:sldId id="1565" r:id="rId33"/>
    <p:sldId id="1521" r:id="rId34"/>
    <p:sldId id="1517" r:id="rId35"/>
    <p:sldId id="1522" r:id="rId36"/>
    <p:sldId id="1567" r:id="rId37"/>
    <p:sldId id="1558" r:id="rId38"/>
    <p:sldId id="1566" r:id="rId39"/>
    <p:sldId id="338" r:id="rId40"/>
    <p:sldId id="1571" r:id="rId41"/>
  </p:sldIdLst>
  <p:sldSz cx="12192000" cy="6858000"/>
  <p:notesSz cx="6858000" cy="9144000"/>
  <p:defaultTextStyle>
    <a:defPPr>
      <a:defRPr lang="en-I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86" autoAdjust="0"/>
    <p:restoredTop sz="94660"/>
  </p:normalViewPr>
  <p:slideViewPr>
    <p:cSldViewPr snapToGrid="0">
      <p:cViewPr varScale="1">
        <p:scale>
          <a:sx n="67" d="100"/>
          <a:sy n="67" d="100"/>
        </p:scale>
        <p:origin x="65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presProps" Target="presProps.xml"/></Relationships>
</file>

<file path=ppt/diagrams/_rels/data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0.png"/><Relationship Id="rId1" Type="http://schemas.openxmlformats.org/officeDocument/2006/relationships/image" Target="../media/image330.png"/></Relationships>
</file>

<file path=ppt/diagrams/_rels/data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sv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svg"/><Relationship Id="rId1" Type="http://schemas.openxmlformats.org/officeDocument/2006/relationships/image" Target="../media/image42.png"/><Relationship Id="rId6" Type="http://schemas.openxmlformats.org/officeDocument/2006/relationships/image" Target="../media/image47.svg"/><Relationship Id="rId5" Type="http://schemas.openxmlformats.org/officeDocument/2006/relationships/image" Target="../media/image46.png"/><Relationship Id="rId4" Type="http://schemas.openxmlformats.org/officeDocument/2006/relationships/image" Target="../media/image45.svg"/></Relationships>
</file>

<file path=ppt/diagrams/_rels/data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svg"/><Relationship Id="rId1" Type="http://schemas.openxmlformats.org/officeDocument/2006/relationships/image" Target="../media/image68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70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70.pn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70.png"/></Relationships>
</file>

<file path=ppt/diagrams/_rels/data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0.png"/><Relationship Id="rId1" Type="http://schemas.openxmlformats.org/officeDocument/2006/relationships/image" Target="../media/image330.pn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sv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svg"/><Relationship Id="rId1" Type="http://schemas.openxmlformats.org/officeDocument/2006/relationships/image" Target="../media/image42.png"/><Relationship Id="rId6" Type="http://schemas.openxmlformats.org/officeDocument/2006/relationships/image" Target="../media/image47.svg"/><Relationship Id="rId5" Type="http://schemas.openxmlformats.org/officeDocument/2006/relationships/image" Target="../media/image46.png"/><Relationship Id="rId4" Type="http://schemas.openxmlformats.org/officeDocument/2006/relationships/image" Target="../media/image45.svg"/></Relationships>
</file>

<file path=ppt/diagrams/_rels/drawing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svg"/><Relationship Id="rId1" Type="http://schemas.openxmlformats.org/officeDocument/2006/relationships/image" Target="../media/image6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F1D0D1-B894-4D69-B7EB-4B0EBB131E05}" type="doc">
      <dgm:prSet loTypeId="urn:microsoft.com/office/officeart/2005/8/layout/process1" loCatId="process" qsTypeId="urn:microsoft.com/office/officeart/2005/8/quickstyle/simple1" qsCatId="simple" csTypeId="urn:microsoft.com/office/officeart/2005/8/colors/accent1_1" csCatId="accent1" phldr="1"/>
      <dgm:spPr/>
    </dgm:pt>
    <dgm:pt modelId="{C520DB1F-D905-4BA8-94A1-4AF665269021}">
      <dgm:prSet phldrT="[Text]" custT="1"/>
      <dgm:spPr/>
      <dgm:t>
        <a:bodyPr/>
        <a:lstStyle/>
        <a:p>
          <a:r>
            <a:rPr lang="en-US" sz="1600" dirty="0"/>
            <a:t>Infection Data</a:t>
          </a:r>
          <a:endParaRPr lang="en-IL" sz="1600" dirty="0"/>
        </a:p>
      </dgm:t>
    </dgm:pt>
    <dgm:pt modelId="{FDC665EF-4038-4991-818A-22CD9AAADED9}" type="parTrans" cxnId="{C2057723-4B23-4734-9F7E-D25EBDAA1BA2}">
      <dgm:prSet/>
      <dgm:spPr/>
      <dgm:t>
        <a:bodyPr/>
        <a:lstStyle/>
        <a:p>
          <a:endParaRPr lang="en-IL" sz="1600"/>
        </a:p>
      </dgm:t>
    </dgm:pt>
    <dgm:pt modelId="{26559C01-B494-4148-8ACE-A1E9E54AE6D2}" type="sibTrans" cxnId="{C2057723-4B23-4734-9F7E-D25EBDAA1BA2}">
      <dgm:prSet custT="1"/>
      <dgm:spPr/>
      <dgm:t>
        <a:bodyPr/>
        <a:lstStyle/>
        <a:p>
          <a:endParaRPr lang="en-IL" sz="1200"/>
        </a:p>
      </dgm:t>
    </dgm:pt>
    <dgm:pt modelId="{5ECEDF17-9117-4CA2-A606-1D1DCA9CF39A}">
      <dgm:prSet phldrT="[Text]" custT="1"/>
      <dgm:spPr/>
      <dgm:t>
        <a:bodyPr/>
        <a:lstStyle/>
        <a:p>
          <a:r>
            <a:rPr lang="en-US" sz="1600" dirty="0"/>
            <a:t>Estimate SIS Parameters</a:t>
          </a:r>
          <a:endParaRPr lang="en-IL" sz="1600" dirty="0"/>
        </a:p>
      </dgm:t>
    </dgm:pt>
    <dgm:pt modelId="{A9D62C58-82E9-473E-999F-43713037211B}" type="parTrans" cxnId="{F31D5B03-CEDC-4D44-A75A-D4185BC8C336}">
      <dgm:prSet/>
      <dgm:spPr/>
      <dgm:t>
        <a:bodyPr/>
        <a:lstStyle/>
        <a:p>
          <a:endParaRPr lang="en-IL" sz="1600"/>
        </a:p>
      </dgm:t>
    </dgm:pt>
    <dgm:pt modelId="{3DA8D2FD-680C-4CF4-BB6D-31016DB3188A}" type="sibTrans" cxnId="{F31D5B03-CEDC-4D44-A75A-D4185BC8C336}">
      <dgm:prSet custT="1"/>
      <dgm:spPr/>
      <dgm:t>
        <a:bodyPr/>
        <a:lstStyle/>
        <a:p>
          <a:endParaRPr lang="en-IL" sz="1200"/>
        </a:p>
      </dgm:t>
    </dgm:pt>
    <dgm:pt modelId="{8DFC921E-0740-42AB-B5FF-AAEC7A8EC759}">
      <dgm:prSet phldrT="[Text]" custT="1"/>
      <dgm:spPr/>
      <dgm:t>
        <a:bodyPr/>
        <a:lstStyle/>
        <a:p>
          <a:r>
            <a:rPr lang="en-US" sz="1600" dirty="0"/>
            <a:t>Predict Future Infection</a:t>
          </a:r>
          <a:endParaRPr lang="en-IL" sz="1600" dirty="0"/>
        </a:p>
      </dgm:t>
    </dgm:pt>
    <dgm:pt modelId="{517330A3-D859-47F6-A310-FE56FE6E7971}" type="parTrans" cxnId="{FCB61102-BBE5-4497-9158-0A2879B37FBE}">
      <dgm:prSet/>
      <dgm:spPr/>
      <dgm:t>
        <a:bodyPr/>
        <a:lstStyle/>
        <a:p>
          <a:endParaRPr lang="en-IL" sz="1600"/>
        </a:p>
      </dgm:t>
    </dgm:pt>
    <dgm:pt modelId="{5D90D2CA-9FB7-48E0-B0A9-F65E1B02D7F9}" type="sibTrans" cxnId="{FCB61102-BBE5-4497-9158-0A2879B37FBE}">
      <dgm:prSet custT="1"/>
      <dgm:spPr/>
      <dgm:t>
        <a:bodyPr/>
        <a:lstStyle/>
        <a:p>
          <a:endParaRPr lang="en-IL" sz="1200"/>
        </a:p>
      </dgm:t>
    </dgm:pt>
    <dgm:pt modelId="{1A7A17E4-DB17-4346-834A-E8C7F33EED0E}">
      <dgm:prSet phldrT="[Text]" custT="1"/>
      <dgm:spPr/>
      <dgm:t>
        <a:bodyPr/>
        <a:lstStyle/>
        <a:p>
          <a:r>
            <a:rPr lang="en-US" sz="1600" dirty="0"/>
            <a:t>Improve Curing Rate</a:t>
          </a:r>
          <a:endParaRPr lang="en-IL" sz="1600" dirty="0"/>
        </a:p>
      </dgm:t>
    </dgm:pt>
    <dgm:pt modelId="{DBC9E110-2BD9-440A-BF0D-CF854CD0E65A}" type="parTrans" cxnId="{E9DCBFA3-DF73-4F93-9DDE-5BA3FDD32495}">
      <dgm:prSet/>
      <dgm:spPr/>
      <dgm:t>
        <a:bodyPr/>
        <a:lstStyle/>
        <a:p>
          <a:endParaRPr lang="en-IL" sz="1600"/>
        </a:p>
      </dgm:t>
    </dgm:pt>
    <dgm:pt modelId="{83E8DDC5-5862-4ADA-8E0F-6DEC7B7B2968}" type="sibTrans" cxnId="{E9DCBFA3-DF73-4F93-9DDE-5BA3FDD32495}">
      <dgm:prSet/>
      <dgm:spPr/>
      <dgm:t>
        <a:bodyPr/>
        <a:lstStyle/>
        <a:p>
          <a:endParaRPr lang="en-IL" sz="1600"/>
        </a:p>
      </dgm:t>
    </dgm:pt>
    <mc:AlternateContent xmlns:mc="http://schemas.openxmlformats.org/markup-compatibility/2006" xmlns:a14="http://schemas.microsoft.com/office/drawing/2010/main">
      <mc:Choice Requires="a14">
        <dgm:pt modelId="{FE948FC4-7550-4644-BE30-437E5F9CD756}">
          <dgm:prSet phldrT="[Text]" custT="1"/>
          <dgm:spPr/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f>
                      <m:fPr>
                        <m:ctrlPr>
                          <a:rPr lang="en-IL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L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num>
                      <m:den>
                        <m:r>
                          <a:rPr lang="en-IL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den>
                    </m:f>
                    <m:r>
                      <a:rPr lang="en-US" sz="1600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</m:oMath>
                </m:oMathPara>
              </a14:m>
              <a:endParaRPr lang="en-IL" sz="1600" dirty="0"/>
            </a:p>
          </dgm:t>
        </dgm:pt>
      </mc:Choice>
      <mc:Fallback xmlns="">
        <dgm:pt modelId="{FE948FC4-7550-4644-BE30-437E5F9CD756}">
          <dgm:prSet phldrT="[Text]" custT="1"/>
          <dgm:spPr/>
          <dgm:t>
            <a:bodyPr/>
            <a:lstStyle/>
            <a:p>
              <a:r>
                <a:rPr lang="en-IL" sz="1600" i="0">
                  <a:latin typeface="Cambria Math" panose="02040503050406030204" pitchFamily="18" charset="0"/>
                  <a:ea typeface="Cambria Math" panose="02040503050406030204" pitchFamily="18" charset="0"/>
                </a:rPr>
                <a:t>𝛽/𝛿</a:t>
              </a:r>
              <a:r>
                <a:rPr lang="en-US" sz="1600" i="0">
                  <a:latin typeface="Cambria Math" panose="02040503050406030204" pitchFamily="18" charset="0"/>
                </a:rPr>
                <a:t>&lt;</a:t>
              </a:r>
              <a:r>
                <a:rPr lang="en-US" sz="1600" i="0">
                  <a:latin typeface="Cambria Math" panose="02040503050406030204" pitchFamily="18" charset="0"/>
                  <a:ea typeface="Cambria Math" panose="02040503050406030204" pitchFamily="18" charset="0"/>
                </a:rPr>
                <a:t>𝜏</a:t>
              </a:r>
              <a:endParaRPr lang="en-IL" sz="1600" dirty="0"/>
            </a:p>
          </dgm:t>
        </dgm:pt>
      </mc:Fallback>
    </mc:AlternateContent>
    <dgm:pt modelId="{71318C2A-B466-4ED4-A012-D3B211D15053}" type="parTrans" cxnId="{33B3EDE6-38D7-4DB9-980D-FAF62DEC6EE1}">
      <dgm:prSet/>
      <dgm:spPr/>
      <dgm:t>
        <a:bodyPr/>
        <a:lstStyle/>
        <a:p>
          <a:endParaRPr lang="en-IL"/>
        </a:p>
      </dgm:t>
    </dgm:pt>
    <dgm:pt modelId="{3A106F05-D7A3-482B-B258-5A431C568060}" type="sibTrans" cxnId="{33B3EDE6-38D7-4DB9-980D-FAF62DEC6EE1}">
      <dgm:prSet/>
      <dgm:spPr/>
      <dgm:t>
        <a:bodyPr/>
        <a:lstStyle/>
        <a:p>
          <a:endParaRPr lang="en-IL"/>
        </a:p>
      </dgm:t>
    </dgm:pt>
    <dgm:pt modelId="{55CBE57A-A76F-410E-B15A-D13B9CBAA869}" type="pres">
      <dgm:prSet presAssocID="{12F1D0D1-B894-4D69-B7EB-4B0EBB131E05}" presName="Name0" presStyleCnt="0">
        <dgm:presLayoutVars>
          <dgm:dir/>
          <dgm:resizeHandles val="exact"/>
        </dgm:presLayoutVars>
      </dgm:prSet>
      <dgm:spPr/>
    </dgm:pt>
    <dgm:pt modelId="{F0D94575-CF23-4134-8B4D-B9320DCFE5EA}" type="pres">
      <dgm:prSet presAssocID="{C520DB1F-D905-4BA8-94A1-4AF665269021}" presName="node" presStyleLbl="node1" presStyleIdx="0" presStyleCnt="5">
        <dgm:presLayoutVars>
          <dgm:bulletEnabled val="1"/>
        </dgm:presLayoutVars>
      </dgm:prSet>
      <dgm:spPr/>
    </dgm:pt>
    <dgm:pt modelId="{37C3A354-CA14-4783-9177-5F66367B70F3}" type="pres">
      <dgm:prSet presAssocID="{26559C01-B494-4148-8ACE-A1E9E54AE6D2}" presName="sibTrans" presStyleLbl="sibTrans2D1" presStyleIdx="0" presStyleCnt="4"/>
      <dgm:spPr/>
    </dgm:pt>
    <dgm:pt modelId="{B88C0418-0867-45F7-B3B9-21A346979228}" type="pres">
      <dgm:prSet presAssocID="{26559C01-B494-4148-8ACE-A1E9E54AE6D2}" presName="connectorText" presStyleLbl="sibTrans2D1" presStyleIdx="0" presStyleCnt="4"/>
      <dgm:spPr/>
    </dgm:pt>
    <dgm:pt modelId="{357910EF-85F2-489A-86B1-7AFCED38B84F}" type="pres">
      <dgm:prSet presAssocID="{5ECEDF17-9117-4CA2-A606-1D1DCA9CF39A}" presName="node" presStyleLbl="node1" presStyleIdx="1" presStyleCnt="5">
        <dgm:presLayoutVars>
          <dgm:bulletEnabled val="1"/>
        </dgm:presLayoutVars>
      </dgm:prSet>
      <dgm:spPr/>
    </dgm:pt>
    <dgm:pt modelId="{BBAED1D5-43C8-405E-82D6-A3AB29109EDB}" type="pres">
      <dgm:prSet presAssocID="{3DA8D2FD-680C-4CF4-BB6D-31016DB3188A}" presName="sibTrans" presStyleLbl="sibTrans2D1" presStyleIdx="1" presStyleCnt="4"/>
      <dgm:spPr/>
    </dgm:pt>
    <dgm:pt modelId="{92484718-6DBA-40E1-BDF6-91B32F6BC253}" type="pres">
      <dgm:prSet presAssocID="{3DA8D2FD-680C-4CF4-BB6D-31016DB3188A}" presName="connectorText" presStyleLbl="sibTrans2D1" presStyleIdx="1" presStyleCnt="4"/>
      <dgm:spPr/>
    </dgm:pt>
    <dgm:pt modelId="{DFCD11F1-8C3F-44A7-9B6B-DE73F8402B25}" type="pres">
      <dgm:prSet presAssocID="{8DFC921E-0740-42AB-B5FF-AAEC7A8EC759}" presName="node" presStyleLbl="node1" presStyleIdx="2" presStyleCnt="5">
        <dgm:presLayoutVars>
          <dgm:bulletEnabled val="1"/>
        </dgm:presLayoutVars>
      </dgm:prSet>
      <dgm:spPr/>
    </dgm:pt>
    <dgm:pt modelId="{4A0BFFBE-1CD6-43EF-AD7D-BE1FF92E19C0}" type="pres">
      <dgm:prSet presAssocID="{5D90D2CA-9FB7-48E0-B0A9-F65E1B02D7F9}" presName="sibTrans" presStyleLbl="sibTrans2D1" presStyleIdx="2" presStyleCnt="4"/>
      <dgm:spPr/>
    </dgm:pt>
    <dgm:pt modelId="{8BCECBA5-9FF4-400F-B2D6-F4A741711484}" type="pres">
      <dgm:prSet presAssocID="{5D90D2CA-9FB7-48E0-B0A9-F65E1B02D7F9}" presName="connectorText" presStyleLbl="sibTrans2D1" presStyleIdx="2" presStyleCnt="4"/>
      <dgm:spPr/>
    </dgm:pt>
    <dgm:pt modelId="{3CD928E0-ADCF-4346-8FB3-CF19A46326DF}" type="pres">
      <dgm:prSet presAssocID="{1A7A17E4-DB17-4346-834A-E8C7F33EED0E}" presName="node" presStyleLbl="node1" presStyleIdx="3" presStyleCnt="5">
        <dgm:presLayoutVars>
          <dgm:bulletEnabled val="1"/>
        </dgm:presLayoutVars>
      </dgm:prSet>
      <dgm:spPr/>
    </dgm:pt>
    <dgm:pt modelId="{121657A4-BA14-4CF3-8428-97E7E93F9F1D}" type="pres">
      <dgm:prSet presAssocID="{83E8DDC5-5862-4ADA-8E0F-6DEC7B7B2968}" presName="sibTrans" presStyleLbl="sibTrans2D1" presStyleIdx="3" presStyleCnt="4"/>
      <dgm:spPr/>
    </dgm:pt>
    <dgm:pt modelId="{10F5992D-E283-4DB6-8B6F-B858A58A5AB4}" type="pres">
      <dgm:prSet presAssocID="{83E8DDC5-5862-4ADA-8E0F-6DEC7B7B2968}" presName="connectorText" presStyleLbl="sibTrans2D1" presStyleIdx="3" presStyleCnt="4"/>
      <dgm:spPr/>
    </dgm:pt>
    <dgm:pt modelId="{A0CB5C97-FAC7-42FB-A40F-BC014D695ACF}" type="pres">
      <dgm:prSet presAssocID="{FE948FC4-7550-4644-BE30-437E5F9CD756}" presName="node" presStyleLbl="node1" presStyleIdx="4" presStyleCnt="5">
        <dgm:presLayoutVars>
          <dgm:bulletEnabled val="1"/>
        </dgm:presLayoutVars>
      </dgm:prSet>
      <dgm:spPr/>
    </dgm:pt>
  </dgm:ptLst>
  <dgm:cxnLst>
    <dgm:cxn modelId="{FCB61102-BBE5-4497-9158-0A2879B37FBE}" srcId="{12F1D0D1-B894-4D69-B7EB-4B0EBB131E05}" destId="{8DFC921E-0740-42AB-B5FF-AAEC7A8EC759}" srcOrd="2" destOrd="0" parTransId="{517330A3-D859-47F6-A310-FE56FE6E7971}" sibTransId="{5D90D2CA-9FB7-48E0-B0A9-F65E1B02D7F9}"/>
    <dgm:cxn modelId="{F31D5B03-CEDC-4D44-A75A-D4185BC8C336}" srcId="{12F1D0D1-B894-4D69-B7EB-4B0EBB131E05}" destId="{5ECEDF17-9117-4CA2-A606-1D1DCA9CF39A}" srcOrd="1" destOrd="0" parTransId="{A9D62C58-82E9-473E-999F-43713037211B}" sibTransId="{3DA8D2FD-680C-4CF4-BB6D-31016DB3188A}"/>
    <dgm:cxn modelId="{C2057723-4B23-4734-9F7E-D25EBDAA1BA2}" srcId="{12F1D0D1-B894-4D69-B7EB-4B0EBB131E05}" destId="{C520DB1F-D905-4BA8-94A1-4AF665269021}" srcOrd="0" destOrd="0" parTransId="{FDC665EF-4038-4991-818A-22CD9AAADED9}" sibTransId="{26559C01-B494-4148-8ACE-A1E9E54AE6D2}"/>
    <dgm:cxn modelId="{D94AD828-412B-4137-94A7-02AE5C631AA4}" type="presOf" srcId="{8DFC921E-0740-42AB-B5FF-AAEC7A8EC759}" destId="{DFCD11F1-8C3F-44A7-9B6B-DE73F8402B25}" srcOrd="0" destOrd="0" presId="urn:microsoft.com/office/officeart/2005/8/layout/process1"/>
    <dgm:cxn modelId="{EEB03A65-8B58-4C40-95A2-985BFA675D9C}" type="presOf" srcId="{26559C01-B494-4148-8ACE-A1E9E54AE6D2}" destId="{B88C0418-0867-45F7-B3B9-21A346979228}" srcOrd="1" destOrd="0" presId="urn:microsoft.com/office/officeart/2005/8/layout/process1"/>
    <dgm:cxn modelId="{0D2E564B-0947-4FA6-8C3B-95EDE19DDC1A}" type="presOf" srcId="{FE948FC4-7550-4644-BE30-437E5F9CD756}" destId="{A0CB5C97-FAC7-42FB-A40F-BC014D695ACF}" srcOrd="0" destOrd="0" presId="urn:microsoft.com/office/officeart/2005/8/layout/process1"/>
    <dgm:cxn modelId="{6621104F-EEED-45F8-849D-271619745D72}" type="presOf" srcId="{C520DB1F-D905-4BA8-94A1-4AF665269021}" destId="{F0D94575-CF23-4134-8B4D-B9320DCFE5EA}" srcOrd="0" destOrd="0" presId="urn:microsoft.com/office/officeart/2005/8/layout/process1"/>
    <dgm:cxn modelId="{859E657E-641D-47B5-A355-FE4857C711E5}" type="presOf" srcId="{12F1D0D1-B894-4D69-B7EB-4B0EBB131E05}" destId="{55CBE57A-A76F-410E-B15A-D13B9CBAA869}" srcOrd="0" destOrd="0" presId="urn:microsoft.com/office/officeart/2005/8/layout/process1"/>
    <dgm:cxn modelId="{13E0548A-F05D-48DB-9D4B-724BE09E84E0}" type="presOf" srcId="{5D90D2CA-9FB7-48E0-B0A9-F65E1B02D7F9}" destId="{4A0BFFBE-1CD6-43EF-AD7D-BE1FF92E19C0}" srcOrd="0" destOrd="0" presId="urn:microsoft.com/office/officeart/2005/8/layout/process1"/>
    <dgm:cxn modelId="{EBAEE392-B240-4A37-BFD2-B3EF37CE9D4C}" type="presOf" srcId="{5D90D2CA-9FB7-48E0-B0A9-F65E1B02D7F9}" destId="{8BCECBA5-9FF4-400F-B2D6-F4A741711484}" srcOrd="1" destOrd="0" presId="urn:microsoft.com/office/officeart/2005/8/layout/process1"/>
    <dgm:cxn modelId="{ECE798A3-AF03-4027-A62A-D5A05931420D}" type="presOf" srcId="{1A7A17E4-DB17-4346-834A-E8C7F33EED0E}" destId="{3CD928E0-ADCF-4346-8FB3-CF19A46326DF}" srcOrd="0" destOrd="0" presId="urn:microsoft.com/office/officeart/2005/8/layout/process1"/>
    <dgm:cxn modelId="{E9DCBFA3-DF73-4F93-9DDE-5BA3FDD32495}" srcId="{12F1D0D1-B894-4D69-B7EB-4B0EBB131E05}" destId="{1A7A17E4-DB17-4346-834A-E8C7F33EED0E}" srcOrd="3" destOrd="0" parTransId="{DBC9E110-2BD9-440A-BF0D-CF854CD0E65A}" sibTransId="{83E8DDC5-5862-4ADA-8E0F-6DEC7B7B2968}"/>
    <dgm:cxn modelId="{899BA0C2-2E18-440C-87C6-D61A1A9C7856}" type="presOf" srcId="{83E8DDC5-5862-4ADA-8E0F-6DEC7B7B2968}" destId="{121657A4-BA14-4CF3-8428-97E7E93F9F1D}" srcOrd="0" destOrd="0" presId="urn:microsoft.com/office/officeart/2005/8/layout/process1"/>
    <dgm:cxn modelId="{FFC82DD5-25BE-46C1-BAF3-692F2F33EE4D}" type="presOf" srcId="{26559C01-B494-4148-8ACE-A1E9E54AE6D2}" destId="{37C3A354-CA14-4783-9177-5F66367B70F3}" srcOrd="0" destOrd="0" presId="urn:microsoft.com/office/officeart/2005/8/layout/process1"/>
    <dgm:cxn modelId="{0A4EB9DB-2E3E-4D7A-A999-5166C5CBAEB3}" type="presOf" srcId="{83E8DDC5-5862-4ADA-8E0F-6DEC7B7B2968}" destId="{10F5992D-E283-4DB6-8B6F-B858A58A5AB4}" srcOrd="1" destOrd="0" presId="urn:microsoft.com/office/officeart/2005/8/layout/process1"/>
    <dgm:cxn modelId="{008D79DD-B8B3-4643-8E2A-290B6D3EAB7A}" type="presOf" srcId="{3DA8D2FD-680C-4CF4-BB6D-31016DB3188A}" destId="{BBAED1D5-43C8-405E-82D6-A3AB29109EDB}" srcOrd="0" destOrd="0" presId="urn:microsoft.com/office/officeart/2005/8/layout/process1"/>
    <dgm:cxn modelId="{001EC0E1-32DE-431C-8DBD-5E0E4CA9DE6D}" type="presOf" srcId="{5ECEDF17-9117-4CA2-A606-1D1DCA9CF39A}" destId="{357910EF-85F2-489A-86B1-7AFCED38B84F}" srcOrd="0" destOrd="0" presId="urn:microsoft.com/office/officeart/2005/8/layout/process1"/>
    <dgm:cxn modelId="{33B3EDE6-38D7-4DB9-980D-FAF62DEC6EE1}" srcId="{12F1D0D1-B894-4D69-B7EB-4B0EBB131E05}" destId="{FE948FC4-7550-4644-BE30-437E5F9CD756}" srcOrd="4" destOrd="0" parTransId="{71318C2A-B466-4ED4-A012-D3B211D15053}" sibTransId="{3A106F05-D7A3-482B-B258-5A431C568060}"/>
    <dgm:cxn modelId="{3A228DE9-B27D-41DC-AE3D-A8E4329FF158}" type="presOf" srcId="{3DA8D2FD-680C-4CF4-BB6D-31016DB3188A}" destId="{92484718-6DBA-40E1-BDF6-91B32F6BC253}" srcOrd="1" destOrd="0" presId="urn:microsoft.com/office/officeart/2005/8/layout/process1"/>
    <dgm:cxn modelId="{04F91EDA-5917-4220-8F2F-8A0F7CEBD474}" type="presParOf" srcId="{55CBE57A-A76F-410E-B15A-D13B9CBAA869}" destId="{F0D94575-CF23-4134-8B4D-B9320DCFE5EA}" srcOrd="0" destOrd="0" presId="urn:microsoft.com/office/officeart/2005/8/layout/process1"/>
    <dgm:cxn modelId="{6230E113-3CEB-4AB0-9B65-C657451FDC09}" type="presParOf" srcId="{55CBE57A-A76F-410E-B15A-D13B9CBAA869}" destId="{37C3A354-CA14-4783-9177-5F66367B70F3}" srcOrd="1" destOrd="0" presId="urn:microsoft.com/office/officeart/2005/8/layout/process1"/>
    <dgm:cxn modelId="{C13E30A7-7579-43E6-A65F-79A2123A39CB}" type="presParOf" srcId="{37C3A354-CA14-4783-9177-5F66367B70F3}" destId="{B88C0418-0867-45F7-B3B9-21A346979228}" srcOrd="0" destOrd="0" presId="urn:microsoft.com/office/officeart/2005/8/layout/process1"/>
    <dgm:cxn modelId="{C0AA540B-13B5-4463-A31E-DF2A54B9D8BF}" type="presParOf" srcId="{55CBE57A-A76F-410E-B15A-D13B9CBAA869}" destId="{357910EF-85F2-489A-86B1-7AFCED38B84F}" srcOrd="2" destOrd="0" presId="urn:microsoft.com/office/officeart/2005/8/layout/process1"/>
    <dgm:cxn modelId="{309F035D-6D31-41B7-AA4F-FF16266FEE31}" type="presParOf" srcId="{55CBE57A-A76F-410E-B15A-D13B9CBAA869}" destId="{BBAED1D5-43C8-405E-82D6-A3AB29109EDB}" srcOrd="3" destOrd="0" presId="urn:microsoft.com/office/officeart/2005/8/layout/process1"/>
    <dgm:cxn modelId="{2435159F-65BD-41A9-BCDF-DEF5E94F3221}" type="presParOf" srcId="{BBAED1D5-43C8-405E-82D6-A3AB29109EDB}" destId="{92484718-6DBA-40E1-BDF6-91B32F6BC253}" srcOrd="0" destOrd="0" presId="urn:microsoft.com/office/officeart/2005/8/layout/process1"/>
    <dgm:cxn modelId="{173CC908-8319-46FA-ABAE-E3D5E8E98D22}" type="presParOf" srcId="{55CBE57A-A76F-410E-B15A-D13B9CBAA869}" destId="{DFCD11F1-8C3F-44A7-9B6B-DE73F8402B25}" srcOrd="4" destOrd="0" presId="urn:microsoft.com/office/officeart/2005/8/layout/process1"/>
    <dgm:cxn modelId="{320B9378-8375-4D74-B926-0AF616ED7C9B}" type="presParOf" srcId="{55CBE57A-A76F-410E-B15A-D13B9CBAA869}" destId="{4A0BFFBE-1CD6-43EF-AD7D-BE1FF92E19C0}" srcOrd="5" destOrd="0" presId="urn:microsoft.com/office/officeart/2005/8/layout/process1"/>
    <dgm:cxn modelId="{422C45A9-FBD4-4050-AA4C-1B1F10A682BB}" type="presParOf" srcId="{4A0BFFBE-1CD6-43EF-AD7D-BE1FF92E19C0}" destId="{8BCECBA5-9FF4-400F-B2D6-F4A741711484}" srcOrd="0" destOrd="0" presId="urn:microsoft.com/office/officeart/2005/8/layout/process1"/>
    <dgm:cxn modelId="{8F4D65FA-ECF8-4EE2-8981-2F35F314899C}" type="presParOf" srcId="{55CBE57A-A76F-410E-B15A-D13B9CBAA869}" destId="{3CD928E0-ADCF-4346-8FB3-CF19A46326DF}" srcOrd="6" destOrd="0" presId="urn:microsoft.com/office/officeart/2005/8/layout/process1"/>
    <dgm:cxn modelId="{47CBA587-4F1D-4FF9-AD03-85D6FEB9DEB4}" type="presParOf" srcId="{55CBE57A-A76F-410E-B15A-D13B9CBAA869}" destId="{121657A4-BA14-4CF3-8428-97E7E93F9F1D}" srcOrd="7" destOrd="0" presId="urn:microsoft.com/office/officeart/2005/8/layout/process1"/>
    <dgm:cxn modelId="{315A5A16-6640-4926-98DA-AC5132D34DC4}" type="presParOf" srcId="{121657A4-BA14-4CF3-8428-97E7E93F9F1D}" destId="{10F5992D-E283-4DB6-8B6F-B858A58A5AB4}" srcOrd="0" destOrd="0" presId="urn:microsoft.com/office/officeart/2005/8/layout/process1"/>
    <dgm:cxn modelId="{8DAE752E-69FC-488A-A534-20F0F776F46E}" type="presParOf" srcId="{55CBE57A-A76F-410E-B15A-D13B9CBAA869}" destId="{A0CB5C97-FAC7-42FB-A40F-BC014D695ACF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2F1D0D1-B894-4D69-B7EB-4B0EBB131E05}" type="doc">
      <dgm:prSet loTypeId="urn:microsoft.com/office/officeart/2005/8/layout/process1" loCatId="process" qsTypeId="urn:microsoft.com/office/officeart/2005/8/quickstyle/simple1" qsCatId="simple" csTypeId="urn:microsoft.com/office/officeart/2005/8/colors/accent1_1" csCatId="accent1" phldr="1"/>
      <dgm:spPr/>
    </dgm:pt>
    <dgm:pt modelId="{C520DB1F-D905-4BA8-94A1-4AF665269021}">
      <dgm:prSet phldrT="[Text]" custT="1"/>
      <dgm:spPr/>
      <dgm:t>
        <a:bodyPr/>
        <a:lstStyle/>
        <a:p>
          <a:r>
            <a:rPr lang="en-US" sz="1600" dirty="0"/>
            <a:t>Data on the Population</a:t>
          </a:r>
          <a:endParaRPr lang="en-IL" sz="1600" dirty="0"/>
        </a:p>
      </dgm:t>
    </dgm:pt>
    <dgm:pt modelId="{FDC665EF-4038-4991-818A-22CD9AAADED9}" type="parTrans" cxnId="{C2057723-4B23-4734-9F7E-D25EBDAA1BA2}">
      <dgm:prSet/>
      <dgm:spPr/>
      <dgm:t>
        <a:bodyPr/>
        <a:lstStyle/>
        <a:p>
          <a:endParaRPr lang="en-IL" sz="1600"/>
        </a:p>
      </dgm:t>
    </dgm:pt>
    <dgm:pt modelId="{26559C01-B494-4148-8ACE-A1E9E54AE6D2}" type="sibTrans" cxnId="{C2057723-4B23-4734-9F7E-D25EBDAA1BA2}">
      <dgm:prSet custT="1"/>
      <dgm:spPr/>
      <dgm:t>
        <a:bodyPr/>
        <a:lstStyle/>
        <a:p>
          <a:endParaRPr lang="en-IL" sz="1200"/>
        </a:p>
      </dgm:t>
    </dgm:pt>
    <dgm:pt modelId="{5ECEDF17-9117-4CA2-A606-1D1DCA9CF39A}">
      <dgm:prSet phldrT="[Text]" custT="1"/>
      <dgm:spPr>
        <a:blipFill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IL">
              <a:noFill/>
            </a:rPr>
            <a:t> </a:t>
          </a:r>
        </a:p>
      </dgm:t>
    </dgm:pt>
    <dgm:pt modelId="{A9D62C58-82E9-473E-999F-43713037211B}" type="parTrans" cxnId="{F31D5B03-CEDC-4D44-A75A-D4185BC8C336}">
      <dgm:prSet/>
      <dgm:spPr/>
      <dgm:t>
        <a:bodyPr/>
        <a:lstStyle/>
        <a:p>
          <a:endParaRPr lang="en-IL" sz="1600"/>
        </a:p>
      </dgm:t>
    </dgm:pt>
    <dgm:pt modelId="{3DA8D2FD-680C-4CF4-BB6D-31016DB3188A}" type="sibTrans" cxnId="{F31D5B03-CEDC-4D44-A75A-D4185BC8C336}">
      <dgm:prSet custT="1"/>
      <dgm:spPr/>
      <dgm:t>
        <a:bodyPr/>
        <a:lstStyle/>
        <a:p>
          <a:endParaRPr lang="en-IL" sz="1200"/>
        </a:p>
      </dgm:t>
    </dgm:pt>
    <dgm:pt modelId="{8EB0A237-7791-4C9E-8831-8462885CB923}">
      <dgm:prSet phldrT="[Text]" custT="1"/>
      <dgm:spPr>
        <a:blipFill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en-IL">
              <a:noFill/>
            </a:rPr>
            <a:t> </a:t>
          </a:r>
        </a:p>
      </dgm:t>
    </dgm:pt>
    <dgm:pt modelId="{1AF54CEE-441B-47F7-97CC-EF77813C3220}" type="parTrans" cxnId="{F7CDC67C-33ED-4C12-A418-1A9AEAF72A98}">
      <dgm:prSet/>
      <dgm:spPr/>
      <dgm:t>
        <a:bodyPr/>
        <a:lstStyle/>
        <a:p>
          <a:endParaRPr lang="en-IL"/>
        </a:p>
      </dgm:t>
    </dgm:pt>
    <dgm:pt modelId="{78B0CE5C-E781-497C-9E83-DFF10E19F44A}" type="sibTrans" cxnId="{F7CDC67C-33ED-4C12-A418-1A9AEAF72A98}">
      <dgm:prSet/>
      <dgm:spPr/>
      <dgm:t>
        <a:bodyPr/>
        <a:lstStyle/>
        <a:p>
          <a:endParaRPr lang="en-IL"/>
        </a:p>
      </dgm:t>
    </dgm:pt>
    <dgm:pt modelId="{0D9D2938-772C-4743-940D-A25BB877C600}">
      <dgm:prSet phldrT="[Text]" custT="1"/>
      <dgm:spPr/>
      <dgm:t>
        <a:bodyPr/>
        <a:lstStyle/>
        <a:p>
          <a:r>
            <a:rPr lang="en-US" sz="1600" dirty="0"/>
            <a:t>Optimize Links</a:t>
          </a:r>
          <a:endParaRPr lang="en-IL" sz="1600" dirty="0"/>
        </a:p>
      </dgm:t>
    </dgm:pt>
    <dgm:pt modelId="{EF8D8D4A-CC96-4721-93B4-B7E7871DE5DE}" type="parTrans" cxnId="{F5459F0A-9222-4230-A8AB-6D9BC113CBEA}">
      <dgm:prSet/>
      <dgm:spPr/>
      <dgm:t>
        <a:bodyPr/>
        <a:lstStyle/>
        <a:p>
          <a:endParaRPr lang="en-IL"/>
        </a:p>
      </dgm:t>
    </dgm:pt>
    <dgm:pt modelId="{EEE904FA-1294-43FD-8E43-365FD1F4253E}" type="sibTrans" cxnId="{F5459F0A-9222-4230-A8AB-6D9BC113CBEA}">
      <dgm:prSet/>
      <dgm:spPr/>
      <dgm:t>
        <a:bodyPr/>
        <a:lstStyle/>
        <a:p>
          <a:endParaRPr lang="en-IL"/>
        </a:p>
      </dgm:t>
    </dgm:pt>
    <dgm:pt modelId="{4B841691-02DB-4970-A3AD-59143EEA3F4E}">
      <dgm:prSet phldrT="[Text]" custT="1"/>
      <dgm:spPr/>
      <dgm:t>
        <a:bodyPr/>
        <a:lstStyle/>
        <a:p>
          <a:r>
            <a:rPr lang="en-US" sz="1600" dirty="0"/>
            <a:t>Optimize Nodes</a:t>
          </a:r>
          <a:endParaRPr lang="en-IL" sz="1600" dirty="0"/>
        </a:p>
      </dgm:t>
    </dgm:pt>
    <dgm:pt modelId="{21C5736F-8B50-4C5E-8171-E0C158D63127}" type="parTrans" cxnId="{81A40766-1E3B-40CE-BE16-E3BEBC747D9F}">
      <dgm:prSet/>
      <dgm:spPr/>
      <dgm:t>
        <a:bodyPr/>
        <a:lstStyle/>
        <a:p>
          <a:endParaRPr lang="en-IL"/>
        </a:p>
      </dgm:t>
    </dgm:pt>
    <dgm:pt modelId="{995E30B2-CC5C-4768-AA66-037C00F6E09B}" type="sibTrans" cxnId="{81A40766-1E3B-40CE-BE16-E3BEBC747D9F}">
      <dgm:prSet/>
      <dgm:spPr/>
      <dgm:t>
        <a:bodyPr/>
        <a:lstStyle/>
        <a:p>
          <a:endParaRPr lang="en-IL"/>
        </a:p>
      </dgm:t>
    </dgm:pt>
    <dgm:pt modelId="{55CBE57A-A76F-410E-B15A-D13B9CBAA869}" type="pres">
      <dgm:prSet presAssocID="{12F1D0D1-B894-4D69-B7EB-4B0EBB131E05}" presName="Name0" presStyleCnt="0">
        <dgm:presLayoutVars>
          <dgm:dir/>
          <dgm:resizeHandles val="exact"/>
        </dgm:presLayoutVars>
      </dgm:prSet>
      <dgm:spPr/>
    </dgm:pt>
    <dgm:pt modelId="{F0D94575-CF23-4134-8B4D-B9320DCFE5EA}" type="pres">
      <dgm:prSet presAssocID="{C520DB1F-D905-4BA8-94A1-4AF665269021}" presName="node" presStyleLbl="node1" presStyleIdx="0" presStyleCnt="5">
        <dgm:presLayoutVars>
          <dgm:bulletEnabled val="1"/>
        </dgm:presLayoutVars>
      </dgm:prSet>
      <dgm:spPr/>
    </dgm:pt>
    <dgm:pt modelId="{37C3A354-CA14-4783-9177-5F66367B70F3}" type="pres">
      <dgm:prSet presAssocID="{26559C01-B494-4148-8ACE-A1E9E54AE6D2}" presName="sibTrans" presStyleLbl="sibTrans2D1" presStyleIdx="0" presStyleCnt="4"/>
      <dgm:spPr/>
    </dgm:pt>
    <dgm:pt modelId="{B88C0418-0867-45F7-B3B9-21A346979228}" type="pres">
      <dgm:prSet presAssocID="{26559C01-B494-4148-8ACE-A1E9E54AE6D2}" presName="connectorText" presStyleLbl="sibTrans2D1" presStyleIdx="0" presStyleCnt="4"/>
      <dgm:spPr/>
    </dgm:pt>
    <dgm:pt modelId="{357910EF-85F2-489A-86B1-7AFCED38B84F}" type="pres">
      <dgm:prSet presAssocID="{5ECEDF17-9117-4CA2-A606-1D1DCA9CF39A}" presName="node" presStyleLbl="node1" presStyleIdx="1" presStyleCnt="5">
        <dgm:presLayoutVars>
          <dgm:bulletEnabled val="1"/>
        </dgm:presLayoutVars>
      </dgm:prSet>
      <dgm:spPr/>
    </dgm:pt>
    <dgm:pt modelId="{BBAED1D5-43C8-405E-82D6-A3AB29109EDB}" type="pres">
      <dgm:prSet presAssocID="{3DA8D2FD-680C-4CF4-BB6D-31016DB3188A}" presName="sibTrans" presStyleLbl="sibTrans2D1" presStyleIdx="1" presStyleCnt="4"/>
      <dgm:spPr/>
    </dgm:pt>
    <dgm:pt modelId="{92484718-6DBA-40E1-BDF6-91B32F6BC253}" type="pres">
      <dgm:prSet presAssocID="{3DA8D2FD-680C-4CF4-BB6D-31016DB3188A}" presName="connectorText" presStyleLbl="sibTrans2D1" presStyleIdx="1" presStyleCnt="4"/>
      <dgm:spPr/>
    </dgm:pt>
    <dgm:pt modelId="{A7250B12-A84E-41F2-BED3-560C62D5C48A}" type="pres">
      <dgm:prSet presAssocID="{4B841691-02DB-4970-A3AD-59143EEA3F4E}" presName="node" presStyleLbl="node1" presStyleIdx="2" presStyleCnt="5">
        <dgm:presLayoutVars>
          <dgm:bulletEnabled val="1"/>
        </dgm:presLayoutVars>
      </dgm:prSet>
      <dgm:spPr/>
    </dgm:pt>
    <dgm:pt modelId="{CCC6DA68-7870-44E5-BBD1-FDF07DE1AD40}" type="pres">
      <dgm:prSet presAssocID="{995E30B2-CC5C-4768-AA66-037C00F6E09B}" presName="sibTrans" presStyleLbl="sibTrans2D1" presStyleIdx="2" presStyleCnt="4"/>
      <dgm:spPr/>
    </dgm:pt>
    <dgm:pt modelId="{DEF6DBAA-0531-4429-ABD5-8C598872D383}" type="pres">
      <dgm:prSet presAssocID="{995E30B2-CC5C-4768-AA66-037C00F6E09B}" presName="connectorText" presStyleLbl="sibTrans2D1" presStyleIdx="2" presStyleCnt="4"/>
      <dgm:spPr/>
    </dgm:pt>
    <dgm:pt modelId="{4A2BB4A7-70F6-4846-B597-85780B8C3F23}" type="pres">
      <dgm:prSet presAssocID="{0D9D2938-772C-4743-940D-A25BB877C600}" presName="node" presStyleLbl="node1" presStyleIdx="3" presStyleCnt="5">
        <dgm:presLayoutVars>
          <dgm:bulletEnabled val="1"/>
        </dgm:presLayoutVars>
      </dgm:prSet>
      <dgm:spPr/>
    </dgm:pt>
    <dgm:pt modelId="{052757EA-C6F4-47FB-BB77-6631BFF1B2B5}" type="pres">
      <dgm:prSet presAssocID="{EEE904FA-1294-43FD-8E43-365FD1F4253E}" presName="sibTrans" presStyleLbl="sibTrans2D1" presStyleIdx="3" presStyleCnt="4"/>
      <dgm:spPr/>
    </dgm:pt>
    <dgm:pt modelId="{302BBEEE-3DF9-498C-AAFC-845ED69F3DF5}" type="pres">
      <dgm:prSet presAssocID="{EEE904FA-1294-43FD-8E43-365FD1F4253E}" presName="connectorText" presStyleLbl="sibTrans2D1" presStyleIdx="3" presStyleCnt="4"/>
      <dgm:spPr/>
    </dgm:pt>
    <dgm:pt modelId="{987F117A-569D-401F-81F7-031DB37AB881}" type="pres">
      <dgm:prSet presAssocID="{8EB0A237-7791-4C9E-8831-8462885CB923}" presName="node" presStyleLbl="node1" presStyleIdx="4" presStyleCnt="5">
        <dgm:presLayoutVars>
          <dgm:bulletEnabled val="1"/>
        </dgm:presLayoutVars>
      </dgm:prSet>
      <dgm:spPr/>
    </dgm:pt>
  </dgm:ptLst>
  <dgm:cxnLst>
    <dgm:cxn modelId="{F31D5B03-CEDC-4D44-A75A-D4185BC8C336}" srcId="{12F1D0D1-B894-4D69-B7EB-4B0EBB131E05}" destId="{5ECEDF17-9117-4CA2-A606-1D1DCA9CF39A}" srcOrd="1" destOrd="0" parTransId="{A9D62C58-82E9-473E-999F-43713037211B}" sibTransId="{3DA8D2FD-680C-4CF4-BB6D-31016DB3188A}"/>
    <dgm:cxn modelId="{F5459F0A-9222-4230-A8AB-6D9BC113CBEA}" srcId="{12F1D0D1-B894-4D69-B7EB-4B0EBB131E05}" destId="{0D9D2938-772C-4743-940D-A25BB877C600}" srcOrd="3" destOrd="0" parTransId="{EF8D8D4A-CC96-4721-93B4-B7E7871DE5DE}" sibTransId="{EEE904FA-1294-43FD-8E43-365FD1F4253E}"/>
    <dgm:cxn modelId="{7543BD1A-0293-40E0-AA59-DD25D541C0DA}" type="presOf" srcId="{EEE904FA-1294-43FD-8E43-365FD1F4253E}" destId="{052757EA-C6F4-47FB-BB77-6631BFF1B2B5}" srcOrd="0" destOrd="0" presId="urn:microsoft.com/office/officeart/2005/8/layout/process1"/>
    <dgm:cxn modelId="{C2057723-4B23-4734-9F7E-D25EBDAA1BA2}" srcId="{12F1D0D1-B894-4D69-B7EB-4B0EBB131E05}" destId="{C520DB1F-D905-4BA8-94A1-4AF665269021}" srcOrd="0" destOrd="0" parTransId="{FDC665EF-4038-4991-818A-22CD9AAADED9}" sibTransId="{26559C01-B494-4148-8ACE-A1E9E54AE6D2}"/>
    <dgm:cxn modelId="{CE7B7538-949E-4146-A32F-F3635A415F36}" type="presOf" srcId="{995E30B2-CC5C-4768-AA66-037C00F6E09B}" destId="{DEF6DBAA-0531-4429-ABD5-8C598872D383}" srcOrd="1" destOrd="0" presId="urn:microsoft.com/office/officeart/2005/8/layout/process1"/>
    <dgm:cxn modelId="{EEB03A65-8B58-4C40-95A2-985BFA675D9C}" type="presOf" srcId="{26559C01-B494-4148-8ACE-A1E9E54AE6D2}" destId="{B88C0418-0867-45F7-B3B9-21A346979228}" srcOrd="1" destOrd="0" presId="urn:microsoft.com/office/officeart/2005/8/layout/process1"/>
    <dgm:cxn modelId="{81A40766-1E3B-40CE-BE16-E3BEBC747D9F}" srcId="{12F1D0D1-B894-4D69-B7EB-4B0EBB131E05}" destId="{4B841691-02DB-4970-A3AD-59143EEA3F4E}" srcOrd="2" destOrd="0" parTransId="{21C5736F-8B50-4C5E-8171-E0C158D63127}" sibTransId="{995E30B2-CC5C-4768-AA66-037C00F6E09B}"/>
    <dgm:cxn modelId="{6621104F-EEED-45F8-849D-271619745D72}" type="presOf" srcId="{C520DB1F-D905-4BA8-94A1-4AF665269021}" destId="{F0D94575-CF23-4134-8B4D-B9320DCFE5EA}" srcOrd="0" destOrd="0" presId="urn:microsoft.com/office/officeart/2005/8/layout/process1"/>
    <dgm:cxn modelId="{F7CDC67C-33ED-4C12-A418-1A9AEAF72A98}" srcId="{12F1D0D1-B894-4D69-B7EB-4B0EBB131E05}" destId="{8EB0A237-7791-4C9E-8831-8462885CB923}" srcOrd="4" destOrd="0" parTransId="{1AF54CEE-441B-47F7-97CC-EF77813C3220}" sibTransId="{78B0CE5C-E781-497C-9E83-DFF10E19F44A}"/>
    <dgm:cxn modelId="{859E657E-641D-47B5-A355-FE4857C711E5}" type="presOf" srcId="{12F1D0D1-B894-4D69-B7EB-4B0EBB131E05}" destId="{55CBE57A-A76F-410E-B15A-D13B9CBAA869}" srcOrd="0" destOrd="0" presId="urn:microsoft.com/office/officeart/2005/8/layout/process1"/>
    <dgm:cxn modelId="{D0D6F897-58B2-4112-B268-FB3FF578BE8D}" type="presOf" srcId="{EEE904FA-1294-43FD-8E43-365FD1F4253E}" destId="{302BBEEE-3DF9-498C-AAFC-845ED69F3DF5}" srcOrd="1" destOrd="0" presId="urn:microsoft.com/office/officeart/2005/8/layout/process1"/>
    <dgm:cxn modelId="{313262C4-16C6-4F3D-A2F5-961B4B310210}" type="presOf" srcId="{0D9D2938-772C-4743-940D-A25BB877C600}" destId="{4A2BB4A7-70F6-4846-B597-85780B8C3F23}" srcOrd="0" destOrd="0" presId="urn:microsoft.com/office/officeart/2005/8/layout/process1"/>
    <dgm:cxn modelId="{FFC82DD5-25BE-46C1-BAF3-692F2F33EE4D}" type="presOf" srcId="{26559C01-B494-4148-8ACE-A1E9E54AE6D2}" destId="{37C3A354-CA14-4783-9177-5F66367B70F3}" srcOrd="0" destOrd="0" presId="urn:microsoft.com/office/officeart/2005/8/layout/process1"/>
    <dgm:cxn modelId="{008D79DD-B8B3-4643-8E2A-290B6D3EAB7A}" type="presOf" srcId="{3DA8D2FD-680C-4CF4-BB6D-31016DB3188A}" destId="{BBAED1D5-43C8-405E-82D6-A3AB29109EDB}" srcOrd="0" destOrd="0" presId="urn:microsoft.com/office/officeart/2005/8/layout/process1"/>
    <dgm:cxn modelId="{001EC0E1-32DE-431C-8DBD-5E0E4CA9DE6D}" type="presOf" srcId="{5ECEDF17-9117-4CA2-A606-1D1DCA9CF39A}" destId="{357910EF-85F2-489A-86B1-7AFCED38B84F}" srcOrd="0" destOrd="0" presId="urn:microsoft.com/office/officeart/2005/8/layout/process1"/>
    <dgm:cxn modelId="{58735EE2-07D1-433E-A0EC-0B303BAB41E1}" type="presOf" srcId="{8EB0A237-7791-4C9E-8831-8462885CB923}" destId="{987F117A-569D-401F-81F7-031DB37AB881}" srcOrd="0" destOrd="0" presId="urn:microsoft.com/office/officeart/2005/8/layout/process1"/>
    <dgm:cxn modelId="{3A228DE9-B27D-41DC-AE3D-A8E4329FF158}" type="presOf" srcId="{3DA8D2FD-680C-4CF4-BB6D-31016DB3188A}" destId="{92484718-6DBA-40E1-BDF6-91B32F6BC253}" srcOrd="1" destOrd="0" presId="urn:microsoft.com/office/officeart/2005/8/layout/process1"/>
    <dgm:cxn modelId="{CCFF35EC-5363-4EB3-A09F-B889A5473085}" type="presOf" srcId="{4B841691-02DB-4970-A3AD-59143EEA3F4E}" destId="{A7250B12-A84E-41F2-BED3-560C62D5C48A}" srcOrd="0" destOrd="0" presId="urn:microsoft.com/office/officeart/2005/8/layout/process1"/>
    <dgm:cxn modelId="{6CF972F4-2B6C-4DD6-BDD8-87C25756F0CA}" type="presOf" srcId="{995E30B2-CC5C-4768-AA66-037C00F6E09B}" destId="{CCC6DA68-7870-44E5-BBD1-FDF07DE1AD40}" srcOrd="0" destOrd="0" presId="urn:microsoft.com/office/officeart/2005/8/layout/process1"/>
    <dgm:cxn modelId="{04F91EDA-5917-4220-8F2F-8A0F7CEBD474}" type="presParOf" srcId="{55CBE57A-A76F-410E-B15A-D13B9CBAA869}" destId="{F0D94575-CF23-4134-8B4D-B9320DCFE5EA}" srcOrd="0" destOrd="0" presId="urn:microsoft.com/office/officeart/2005/8/layout/process1"/>
    <dgm:cxn modelId="{6230E113-3CEB-4AB0-9B65-C657451FDC09}" type="presParOf" srcId="{55CBE57A-A76F-410E-B15A-D13B9CBAA869}" destId="{37C3A354-CA14-4783-9177-5F66367B70F3}" srcOrd="1" destOrd="0" presId="urn:microsoft.com/office/officeart/2005/8/layout/process1"/>
    <dgm:cxn modelId="{C13E30A7-7579-43E6-A65F-79A2123A39CB}" type="presParOf" srcId="{37C3A354-CA14-4783-9177-5F66367B70F3}" destId="{B88C0418-0867-45F7-B3B9-21A346979228}" srcOrd="0" destOrd="0" presId="urn:microsoft.com/office/officeart/2005/8/layout/process1"/>
    <dgm:cxn modelId="{C0AA540B-13B5-4463-A31E-DF2A54B9D8BF}" type="presParOf" srcId="{55CBE57A-A76F-410E-B15A-D13B9CBAA869}" destId="{357910EF-85F2-489A-86B1-7AFCED38B84F}" srcOrd="2" destOrd="0" presId="urn:microsoft.com/office/officeart/2005/8/layout/process1"/>
    <dgm:cxn modelId="{309F035D-6D31-41B7-AA4F-FF16266FEE31}" type="presParOf" srcId="{55CBE57A-A76F-410E-B15A-D13B9CBAA869}" destId="{BBAED1D5-43C8-405E-82D6-A3AB29109EDB}" srcOrd="3" destOrd="0" presId="urn:microsoft.com/office/officeart/2005/8/layout/process1"/>
    <dgm:cxn modelId="{2435159F-65BD-41A9-BCDF-DEF5E94F3221}" type="presParOf" srcId="{BBAED1D5-43C8-405E-82D6-A3AB29109EDB}" destId="{92484718-6DBA-40E1-BDF6-91B32F6BC253}" srcOrd="0" destOrd="0" presId="urn:microsoft.com/office/officeart/2005/8/layout/process1"/>
    <dgm:cxn modelId="{A7805A5D-EDE2-4346-B197-E86ACB357DEF}" type="presParOf" srcId="{55CBE57A-A76F-410E-B15A-D13B9CBAA869}" destId="{A7250B12-A84E-41F2-BED3-560C62D5C48A}" srcOrd="4" destOrd="0" presId="urn:microsoft.com/office/officeart/2005/8/layout/process1"/>
    <dgm:cxn modelId="{71284350-D38F-43B1-BB5A-17A5CA9E057D}" type="presParOf" srcId="{55CBE57A-A76F-410E-B15A-D13B9CBAA869}" destId="{CCC6DA68-7870-44E5-BBD1-FDF07DE1AD40}" srcOrd="5" destOrd="0" presId="urn:microsoft.com/office/officeart/2005/8/layout/process1"/>
    <dgm:cxn modelId="{8D88D96F-9DCC-4FB7-9185-6C1D363D7025}" type="presParOf" srcId="{CCC6DA68-7870-44E5-BBD1-FDF07DE1AD40}" destId="{DEF6DBAA-0531-4429-ABD5-8C598872D383}" srcOrd="0" destOrd="0" presId="urn:microsoft.com/office/officeart/2005/8/layout/process1"/>
    <dgm:cxn modelId="{BE9EC985-4153-4B09-9F7A-FC4D7CDA8F17}" type="presParOf" srcId="{55CBE57A-A76F-410E-B15A-D13B9CBAA869}" destId="{4A2BB4A7-70F6-4846-B597-85780B8C3F23}" srcOrd="6" destOrd="0" presId="urn:microsoft.com/office/officeart/2005/8/layout/process1"/>
    <dgm:cxn modelId="{76D3F327-847F-4997-9529-45D2E86A5576}" type="presParOf" srcId="{55CBE57A-A76F-410E-B15A-D13B9CBAA869}" destId="{052757EA-C6F4-47FB-BB77-6631BFF1B2B5}" srcOrd="7" destOrd="0" presId="urn:microsoft.com/office/officeart/2005/8/layout/process1"/>
    <dgm:cxn modelId="{1A15C170-7FEF-482E-9FDA-B83659D1F147}" type="presParOf" srcId="{052757EA-C6F4-47FB-BB77-6631BFF1B2B5}" destId="{302BBEEE-3DF9-498C-AAFC-845ED69F3DF5}" srcOrd="0" destOrd="0" presId="urn:microsoft.com/office/officeart/2005/8/layout/process1"/>
    <dgm:cxn modelId="{91295CD4-5F2C-4996-B512-A2586B866DF1}" type="presParOf" srcId="{55CBE57A-A76F-410E-B15A-D13B9CBAA869}" destId="{987F117A-569D-401F-81F7-031DB37AB881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6DAB14F-DAEF-487E-AF91-3319C1FB64A9}" type="doc">
      <dgm:prSet loTypeId="urn:microsoft.com/office/officeart/2018/2/layout/IconVerticalSolidList" loCatId="icon" qsTypeId="urn:microsoft.com/office/officeart/2005/8/quickstyle/simple4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CC923C98-9165-44F8-8497-E38AE1DD15A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What types of attackers do we have? </a:t>
          </a:r>
        </a:p>
      </dgm:t>
    </dgm:pt>
    <dgm:pt modelId="{033BC7CD-9EA4-4541-9097-6255AE895044}" type="parTrans" cxnId="{194087DE-BAD9-4635-B172-BCC2CE0BE994}">
      <dgm:prSet/>
      <dgm:spPr/>
      <dgm:t>
        <a:bodyPr/>
        <a:lstStyle/>
        <a:p>
          <a:endParaRPr lang="en-US"/>
        </a:p>
      </dgm:t>
    </dgm:pt>
    <dgm:pt modelId="{D39AF248-91E3-45E4-AA74-896A1FFB1E31}" type="sibTrans" cxnId="{194087DE-BAD9-4635-B172-BCC2CE0BE994}">
      <dgm:prSet/>
      <dgm:spPr/>
      <dgm:t>
        <a:bodyPr/>
        <a:lstStyle/>
        <a:p>
          <a:endParaRPr lang="en-US"/>
        </a:p>
      </dgm:t>
    </dgm:pt>
    <dgm:pt modelId="{A5732753-F3C9-4166-8464-511C325574A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APT</a:t>
          </a:r>
        </a:p>
      </dgm:t>
    </dgm:pt>
    <dgm:pt modelId="{51C06AA4-8FD8-4615-A11D-139A26BE979A}" type="parTrans" cxnId="{5267ABF3-8F35-4B60-90B7-7CBF5D4959A4}">
      <dgm:prSet/>
      <dgm:spPr/>
      <dgm:t>
        <a:bodyPr/>
        <a:lstStyle/>
        <a:p>
          <a:endParaRPr lang="en-US"/>
        </a:p>
      </dgm:t>
    </dgm:pt>
    <dgm:pt modelId="{BDE21868-3BE3-4968-8FE0-4D8BD359832F}" type="sibTrans" cxnId="{5267ABF3-8F35-4B60-90B7-7CBF5D4959A4}">
      <dgm:prSet/>
      <dgm:spPr/>
      <dgm:t>
        <a:bodyPr/>
        <a:lstStyle/>
        <a:p>
          <a:endParaRPr lang="en-US"/>
        </a:p>
      </dgm:t>
    </dgm:pt>
    <dgm:pt modelId="{D3BB00A2-4C39-43F9-9979-669C2AE2D6C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Hacking Groups</a:t>
          </a:r>
        </a:p>
      </dgm:t>
    </dgm:pt>
    <dgm:pt modelId="{1E8C216D-96BA-4A3B-9BE8-4499C014B85D}" type="parTrans" cxnId="{09A32121-6AC5-4EEC-81AE-A72D30F7489C}">
      <dgm:prSet/>
      <dgm:spPr/>
      <dgm:t>
        <a:bodyPr/>
        <a:lstStyle/>
        <a:p>
          <a:endParaRPr lang="en-US"/>
        </a:p>
      </dgm:t>
    </dgm:pt>
    <dgm:pt modelId="{7DBEC9DF-B11F-47CA-993C-025BDF86924B}" type="sibTrans" cxnId="{09A32121-6AC5-4EEC-81AE-A72D30F7489C}">
      <dgm:prSet/>
      <dgm:spPr/>
      <dgm:t>
        <a:bodyPr/>
        <a:lstStyle/>
        <a:p>
          <a:endParaRPr lang="en-US"/>
        </a:p>
      </dgm:t>
    </dgm:pt>
    <dgm:pt modelId="{3E86EF75-7225-470B-A33F-F1FE9C2085C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How do they operate?</a:t>
          </a:r>
        </a:p>
      </dgm:t>
    </dgm:pt>
    <dgm:pt modelId="{F8530BE0-756E-4B3E-9ECF-4EC1DDFE110C}" type="parTrans" cxnId="{BE930320-775E-4DBC-BAF3-336B86B0EA83}">
      <dgm:prSet/>
      <dgm:spPr/>
      <dgm:t>
        <a:bodyPr/>
        <a:lstStyle/>
        <a:p>
          <a:endParaRPr lang="en-US"/>
        </a:p>
      </dgm:t>
    </dgm:pt>
    <dgm:pt modelId="{72FA4E5B-0E7A-46F4-A5BC-D3C70E245A8A}" type="sibTrans" cxnId="{BE930320-775E-4DBC-BAF3-336B86B0EA83}">
      <dgm:prSet/>
      <dgm:spPr/>
      <dgm:t>
        <a:bodyPr/>
        <a:lstStyle/>
        <a:p>
          <a:endParaRPr lang="en-US"/>
        </a:p>
      </dgm:t>
    </dgm:pt>
    <dgm:pt modelId="{68E84536-D339-431F-948C-AA4E55E36EB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Only through servers? Or also through PLC?</a:t>
          </a:r>
        </a:p>
      </dgm:t>
    </dgm:pt>
    <dgm:pt modelId="{EF973805-1C04-40F9-8CDF-EBC7846F439E}" type="parTrans" cxnId="{D70C750A-4FE7-49DA-A25A-DEE47E27F332}">
      <dgm:prSet/>
      <dgm:spPr/>
      <dgm:t>
        <a:bodyPr/>
        <a:lstStyle/>
        <a:p>
          <a:endParaRPr lang="en-US"/>
        </a:p>
      </dgm:t>
    </dgm:pt>
    <dgm:pt modelId="{9873BA86-0E60-4A73-AA8E-00B77EF9BC81}" type="sibTrans" cxnId="{D70C750A-4FE7-49DA-A25A-DEE47E27F332}">
      <dgm:prSet/>
      <dgm:spPr/>
      <dgm:t>
        <a:bodyPr/>
        <a:lstStyle/>
        <a:p>
          <a:endParaRPr lang="en-US"/>
        </a:p>
      </dgm:t>
    </dgm:pt>
    <dgm:pt modelId="{56333DFA-6845-4F7A-8737-436A1D9E498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Are they using Zero-days vulnerabilities or not?</a:t>
          </a:r>
        </a:p>
      </dgm:t>
    </dgm:pt>
    <dgm:pt modelId="{98FD59C8-BBB4-4D39-9C25-620F3561B719}" type="parTrans" cxnId="{DA8A17EB-CA28-41A9-8859-C1B0207AFEF9}">
      <dgm:prSet/>
      <dgm:spPr/>
      <dgm:t>
        <a:bodyPr/>
        <a:lstStyle/>
        <a:p>
          <a:endParaRPr lang="en-US"/>
        </a:p>
      </dgm:t>
    </dgm:pt>
    <dgm:pt modelId="{23EC98D9-411B-4638-92D2-3E0A12860C76}" type="sibTrans" cxnId="{DA8A17EB-CA28-41A9-8859-C1B0207AFEF9}">
      <dgm:prSet/>
      <dgm:spPr/>
      <dgm:t>
        <a:bodyPr/>
        <a:lstStyle/>
        <a:p>
          <a:endParaRPr lang="en-US"/>
        </a:p>
      </dgm:t>
    </dgm:pt>
    <dgm:pt modelId="{C7877A71-03C1-4AC6-A03E-15BC4A417A5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Translating the attacks to </a:t>
          </a:r>
          <a:r>
            <a:rPr lang="en-US" dirty="0">
              <a:solidFill>
                <a:srgbClr val="00B0F0"/>
              </a:solidFill>
            </a:rPr>
            <a:t>technical measurable activities</a:t>
          </a:r>
          <a:r>
            <a:rPr lang="en-US" dirty="0"/>
            <a:t>.</a:t>
          </a:r>
        </a:p>
      </dgm:t>
    </dgm:pt>
    <dgm:pt modelId="{2DDC82D7-77DF-4975-8D6A-D2F129E76C16}" type="parTrans" cxnId="{DE6BB784-0F92-4066-B3A7-195AF858CBF1}">
      <dgm:prSet/>
      <dgm:spPr/>
      <dgm:t>
        <a:bodyPr/>
        <a:lstStyle/>
        <a:p>
          <a:endParaRPr lang="en-US"/>
        </a:p>
      </dgm:t>
    </dgm:pt>
    <dgm:pt modelId="{085D7501-4BA9-4FAA-8DE7-936A72A6E34A}" type="sibTrans" cxnId="{DE6BB784-0F92-4066-B3A7-195AF858CBF1}">
      <dgm:prSet/>
      <dgm:spPr/>
      <dgm:t>
        <a:bodyPr/>
        <a:lstStyle/>
        <a:p>
          <a:endParaRPr lang="en-US"/>
        </a:p>
      </dgm:t>
    </dgm:pt>
    <dgm:pt modelId="{C3AEFDEC-3699-41B4-B1C8-A1B032689CCE}" type="pres">
      <dgm:prSet presAssocID="{96DAB14F-DAEF-487E-AF91-3319C1FB64A9}" presName="root" presStyleCnt="0">
        <dgm:presLayoutVars>
          <dgm:dir/>
          <dgm:resizeHandles val="exact"/>
        </dgm:presLayoutVars>
      </dgm:prSet>
      <dgm:spPr/>
    </dgm:pt>
    <dgm:pt modelId="{1853CFF6-F8B6-4670-806A-71630A11246A}" type="pres">
      <dgm:prSet presAssocID="{CC923C98-9165-44F8-8497-E38AE1DD15A8}" presName="compNode" presStyleCnt="0"/>
      <dgm:spPr/>
    </dgm:pt>
    <dgm:pt modelId="{308C9750-2903-4200-9EED-B84AB7142E12}" type="pres">
      <dgm:prSet presAssocID="{CC923C98-9165-44F8-8497-E38AE1DD15A8}" presName="bgRect" presStyleLbl="bgShp" presStyleIdx="0" presStyleCnt="4"/>
      <dgm:spPr/>
    </dgm:pt>
    <dgm:pt modelId="{C86F9C04-94D6-4A05-8355-ABBC57D0D92B}" type="pres">
      <dgm:prSet presAssocID="{CC923C98-9165-44F8-8497-E38AE1DD15A8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3E4480A2-CB35-4AE0-8DA8-5180CE42DD31}" type="pres">
      <dgm:prSet presAssocID="{CC923C98-9165-44F8-8497-E38AE1DD15A8}" presName="spaceRect" presStyleCnt="0"/>
      <dgm:spPr/>
    </dgm:pt>
    <dgm:pt modelId="{95684A6B-CCFD-4EA7-8111-E0A920878961}" type="pres">
      <dgm:prSet presAssocID="{CC923C98-9165-44F8-8497-E38AE1DD15A8}" presName="parTx" presStyleLbl="revTx" presStyleIdx="0" presStyleCnt="6">
        <dgm:presLayoutVars>
          <dgm:chMax val="0"/>
          <dgm:chPref val="0"/>
        </dgm:presLayoutVars>
      </dgm:prSet>
      <dgm:spPr/>
    </dgm:pt>
    <dgm:pt modelId="{A57539B6-A399-4F30-ADC1-8E2B6200B03A}" type="pres">
      <dgm:prSet presAssocID="{CC923C98-9165-44F8-8497-E38AE1DD15A8}" presName="desTx" presStyleLbl="revTx" presStyleIdx="1" presStyleCnt="6">
        <dgm:presLayoutVars/>
      </dgm:prSet>
      <dgm:spPr/>
    </dgm:pt>
    <dgm:pt modelId="{5F34A8D5-A5B5-4763-81AB-0492C0F2E4F9}" type="pres">
      <dgm:prSet presAssocID="{D39AF248-91E3-45E4-AA74-896A1FFB1E31}" presName="sibTrans" presStyleCnt="0"/>
      <dgm:spPr/>
    </dgm:pt>
    <dgm:pt modelId="{5672654C-AA01-46D7-8EE9-32FA3B62D322}" type="pres">
      <dgm:prSet presAssocID="{3E86EF75-7225-470B-A33F-F1FE9C2085C8}" presName="compNode" presStyleCnt="0"/>
      <dgm:spPr/>
    </dgm:pt>
    <dgm:pt modelId="{7BC43B9F-92C2-423A-B258-681B69D0600C}" type="pres">
      <dgm:prSet presAssocID="{3E86EF75-7225-470B-A33F-F1FE9C2085C8}" presName="bgRect" presStyleLbl="bgShp" presStyleIdx="1" presStyleCnt="4"/>
      <dgm:spPr/>
    </dgm:pt>
    <dgm:pt modelId="{1F0DED4E-6E8F-47EE-A2A7-3CF4A63368BB}" type="pres">
      <dgm:prSet presAssocID="{3E86EF75-7225-470B-A33F-F1FE9C2085C8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mputer"/>
        </a:ext>
      </dgm:extLst>
    </dgm:pt>
    <dgm:pt modelId="{403AC86E-9EE8-47AA-AAC5-6FCDA1B0D504}" type="pres">
      <dgm:prSet presAssocID="{3E86EF75-7225-470B-A33F-F1FE9C2085C8}" presName="spaceRect" presStyleCnt="0"/>
      <dgm:spPr/>
    </dgm:pt>
    <dgm:pt modelId="{B572DB70-87E6-4C64-AF59-178B90904386}" type="pres">
      <dgm:prSet presAssocID="{3E86EF75-7225-470B-A33F-F1FE9C2085C8}" presName="parTx" presStyleLbl="revTx" presStyleIdx="2" presStyleCnt="6">
        <dgm:presLayoutVars>
          <dgm:chMax val="0"/>
          <dgm:chPref val="0"/>
        </dgm:presLayoutVars>
      </dgm:prSet>
      <dgm:spPr/>
    </dgm:pt>
    <dgm:pt modelId="{4A2CAF04-C44E-4551-A034-736B27C716FF}" type="pres">
      <dgm:prSet presAssocID="{3E86EF75-7225-470B-A33F-F1FE9C2085C8}" presName="desTx" presStyleLbl="revTx" presStyleIdx="3" presStyleCnt="6">
        <dgm:presLayoutVars/>
      </dgm:prSet>
      <dgm:spPr/>
    </dgm:pt>
    <dgm:pt modelId="{2F172918-D6FB-4C33-B90B-B947F13427D3}" type="pres">
      <dgm:prSet presAssocID="{72FA4E5B-0E7A-46F4-A5BC-D3C70E245A8A}" presName="sibTrans" presStyleCnt="0"/>
      <dgm:spPr/>
    </dgm:pt>
    <dgm:pt modelId="{6953F424-F3DA-4B3A-A7E2-D691999ABFA2}" type="pres">
      <dgm:prSet presAssocID="{56333DFA-6845-4F7A-8737-436A1D9E498F}" presName="compNode" presStyleCnt="0"/>
      <dgm:spPr/>
    </dgm:pt>
    <dgm:pt modelId="{59E25DC8-894E-4F83-897F-30A4CEC2EF8A}" type="pres">
      <dgm:prSet presAssocID="{56333DFA-6845-4F7A-8737-436A1D9E498F}" presName="bgRect" presStyleLbl="bgShp" presStyleIdx="2" presStyleCnt="4"/>
      <dgm:spPr/>
    </dgm:pt>
    <dgm:pt modelId="{0B55A638-9FB9-4687-BDF0-1C635B774B34}" type="pres">
      <dgm:prSet presAssocID="{56333DFA-6845-4F7A-8737-436A1D9E498F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rning"/>
        </a:ext>
      </dgm:extLst>
    </dgm:pt>
    <dgm:pt modelId="{C95F50EB-CBCE-4766-97AA-E86C8EB390F2}" type="pres">
      <dgm:prSet presAssocID="{56333DFA-6845-4F7A-8737-436A1D9E498F}" presName="spaceRect" presStyleCnt="0"/>
      <dgm:spPr/>
    </dgm:pt>
    <dgm:pt modelId="{B636ED67-56E9-4269-8760-BAF8874009AC}" type="pres">
      <dgm:prSet presAssocID="{56333DFA-6845-4F7A-8737-436A1D9E498F}" presName="parTx" presStyleLbl="revTx" presStyleIdx="4" presStyleCnt="6">
        <dgm:presLayoutVars>
          <dgm:chMax val="0"/>
          <dgm:chPref val="0"/>
        </dgm:presLayoutVars>
      </dgm:prSet>
      <dgm:spPr/>
    </dgm:pt>
    <dgm:pt modelId="{852AD023-BBA4-4669-B0BE-C63F3F61C936}" type="pres">
      <dgm:prSet presAssocID="{23EC98D9-411B-4638-92D2-3E0A12860C76}" presName="sibTrans" presStyleCnt="0"/>
      <dgm:spPr/>
    </dgm:pt>
    <dgm:pt modelId="{09FFFDDA-34A0-46AD-ADD9-DFE64AD8C99E}" type="pres">
      <dgm:prSet presAssocID="{C7877A71-03C1-4AC6-A03E-15BC4A417A5A}" presName="compNode" presStyleCnt="0"/>
      <dgm:spPr/>
    </dgm:pt>
    <dgm:pt modelId="{11970B58-2334-490D-A550-08B49E212087}" type="pres">
      <dgm:prSet presAssocID="{C7877A71-03C1-4AC6-A03E-15BC4A417A5A}" presName="bgRect" presStyleLbl="bgShp" presStyleIdx="3" presStyleCnt="4"/>
      <dgm:spPr/>
    </dgm:pt>
    <dgm:pt modelId="{17A157F9-BC3D-4D3E-B925-18F0D28B6F0F}" type="pres">
      <dgm:prSet presAssocID="{C7877A71-03C1-4AC6-A03E-15BC4A417A5A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9D664FED-DE9C-4300-9F0D-C85654FAB656}" type="pres">
      <dgm:prSet presAssocID="{C7877A71-03C1-4AC6-A03E-15BC4A417A5A}" presName="spaceRect" presStyleCnt="0"/>
      <dgm:spPr/>
    </dgm:pt>
    <dgm:pt modelId="{B54DEBA3-FFF3-4778-8FA8-3990F0B6132B}" type="pres">
      <dgm:prSet presAssocID="{C7877A71-03C1-4AC6-A03E-15BC4A417A5A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D70C750A-4FE7-49DA-A25A-DEE47E27F332}" srcId="{3E86EF75-7225-470B-A33F-F1FE9C2085C8}" destId="{68E84536-D339-431F-948C-AA4E55E36EB8}" srcOrd="0" destOrd="0" parTransId="{EF973805-1C04-40F9-8CDF-EBC7846F439E}" sibTransId="{9873BA86-0E60-4A73-AA8E-00B77EF9BC81}"/>
    <dgm:cxn modelId="{BC277516-B8E1-4875-B1BE-8C90DD78E157}" type="presOf" srcId="{CC923C98-9165-44F8-8497-E38AE1DD15A8}" destId="{95684A6B-CCFD-4EA7-8111-E0A920878961}" srcOrd="0" destOrd="0" presId="urn:microsoft.com/office/officeart/2018/2/layout/IconVerticalSolidList"/>
    <dgm:cxn modelId="{BE930320-775E-4DBC-BAF3-336B86B0EA83}" srcId="{96DAB14F-DAEF-487E-AF91-3319C1FB64A9}" destId="{3E86EF75-7225-470B-A33F-F1FE9C2085C8}" srcOrd="1" destOrd="0" parTransId="{F8530BE0-756E-4B3E-9ECF-4EC1DDFE110C}" sibTransId="{72FA4E5B-0E7A-46F4-A5BC-D3C70E245A8A}"/>
    <dgm:cxn modelId="{09A32121-6AC5-4EEC-81AE-A72D30F7489C}" srcId="{CC923C98-9165-44F8-8497-E38AE1DD15A8}" destId="{D3BB00A2-4C39-43F9-9979-669C2AE2D6CC}" srcOrd="1" destOrd="0" parTransId="{1E8C216D-96BA-4A3B-9BE8-4499C014B85D}" sibTransId="{7DBEC9DF-B11F-47CA-993C-025BDF86924B}"/>
    <dgm:cxn modelId="{D99E4683-1CBD-4810-9637-A62D8458383D}" type="presOf" srcId="{D3BB00A2-4C39-43F9-9979-669C2AE2D6CC}" destId="{A57539B6-A399-4F30-ADC1-8E2B6200B03A}" srcOrd="0" destOrd="1" presId="urn:microsoft.com/office/officeart/2018/2/layout/IconVerticalSolidList"/>
    <dgm:cxn modelId="{DE6BB784-0F92-4066-B3A7-195AF858CBF1}" srcId="{96DAB14F-DAEF-487E-AF91-3319C1FB64A9}" destId="{C7877A71-03C1-4AC6-A03E-15BC4A417A5A}" srcOrd="3" destOrd="0" parTransId="{2DDC82D7-77DF-4975-8D6A-D2F129E76C16}" sibTransId="{085D7501-4BA9-4FAA-8DE7-936A72A6E34A}"/>
    <dgm:cxn modelId="{EDCD8587-B110-4B50-9F4D-D63B5D8C1F9C}" type="presOf" srcId="{A5732753-F3C9-4166-8464-511C325574A0}" destId="{A57539B6-A399-4F30-ADC1-8E2B6200B03A}" srcOrd="0" destOrd="0" presId="urn:microsoft.com/office/officeart/2018/2/layout/IconVerticalSolidList"/>
    <dgm:cxn modelId="{AE16DF91-7751-4865-9C9B-F88CA2A06BF5}" type="presOf" srcId="{68E84536-D339-431F-948C-AA4E55E36EB8}" destId="{4A2CAF04-C44E-4551-A034-736B27C716FF}" srcOrd="0" destOrd="0" presId="urn:microsoft.com/office/officeart/2018/2/layout/IconVerticalSolidList"/>
    <dgm:cxn modelId="{A4462A97-99B4-4D7A-A1E6-63B0AC66E44E}" type="presOf" srcId="{96DAB14F-DAEF-487E-AF91-3319C1FB64A9}" destId="{C3AEFDEC-3699-41B4-B1C8-A1B032689CCE}" srcOrd="0" destOrd="0" presId="urn:microsoft.com/office/officeart/2018/2/layout/IconVerticalSolidList"/>
    <dgm:cxn modelId="{42816BA8-085A-4D7A-8986-A26331B8F397}" type="presOf" srcId="{3E86EF75-7225-470B-A33F-F1FE9C2085C8}" destId="{B572DB70-87E6-4C64-AF59-178B90904386}" srcOrd="0" destOrd="0" presId="urn:microsoft.com/office/officeart/2018/2/layout/IconVerticalSolidList"/>
    <dgm:cxn modelId="{F48B4CC6-970B-4173-B86E-66A7C9164C5A}" type="presOf" srcId="{56333DFA-6845-4F7A-8737-436A1D9E498F}" destId="{B636ED67-56E9-4269-8760-BAF8874009AC}" srcOrd="0" destOrd="0" presId="urn:microsoft.com/office/officeart/2018/2/layout/IconVerticalSolidList"/>
    <dgm:cxn modelId="{29E3EAD3-F851-4B2B-88EC-C2939FE73C8C}" type="presOf" srcId="{C7877A71-03C1-4AC6-A03E-15BC4A417A5A}" destId="{B54DEBA3-FFF3-4778-8FA8-3990F0B6132B}" srcOrd="0" destOrd="0" presId="urn:microsoft.com/office/officeart/2018/2/layout/IconVerticalSolidList"/>
    <dgm:cxn modelId="{194087DE-BAD9-4635-B172-BCC2CE0BE994}" srcId="{96DAB14F-DAEF-487E-AF91-3319C1FB64A9}" destId="{CC923C98-9165-44F8-8497-E38AE1DD15A8}" srcOrd="0" destOrd="0" parTransId="{033BC7CD-9EA4-4541-9097-6255AE895044}" sibTransId="{D39AF248-91E3-45E4-AA74-896A1FFB1E31}"/>
    <dgm:cxn modelId="{DA8A17EB-CA28-41A9-8859-C1B0207AFEF9}" srcId="{96DAB14F-DAEF-487E-AF91-3319C1FB64A9}" destId="{56333DFA-6845-4F7A-8737-436A1D9E498F}" srcOrd="2" destOrd="0" parTransId="{98FD59C8-BBB4-4D39-9C25-620F3561B719}" sibTransId="{23EC98D9-411B-4638-92D2-3E0A12860C76}"/>
    <dgm:cxn modelId="{5267ABF3-8F35-4B60-90B7-7CBF5D4959A4}" srcId="{CC923C98-9165-44F8-8497-E38AE1DD15A8}" destId="{A5732753-F3C9-4166-8464-511C325574A0}" srcOrd="0" destOrd="0" parTransId="{51C06AA4-8FD8-4615-A11D-139A26BE979A}" sibTransId="{BDE21868-3BE3-4968-8FE0-4D8BD359832F}"/>
    <dgm:cxn modelId="{27BFB407-1CE6-40E8-834C-4AC1A65F902E}" type="presParOf" srcId="{C3AEFDEC-3699-41B4-B1C8-A1B032689CCE}" destId="{1853CFF6-F8B6-4670-806A-71630A11246A}" srcOrd="0" destOrd="0" presId="urn:microsoft.com/office/officeart/2018/2/layout/IconVerticalSolidList"/>
    <dgm:cxn modelId="{1AD70EC3-CC63-4FA7-A9E7-08ED7C244EB5}" type="presParOf" srcId="{1853CFF6-F8B6-4670-806A-71630A11246A}" destId="{308C9750-2903-4200-9EED-B84AB7142E12}" srcOrd="0" destOrd="0" presId="urn:microsoft.com/office/officeart/2018/2/layout/IconVerticalSolidList"/>
    <dgm:cxn modelId="{2863C522-A390-4A7C-AF87-E2298F7CF158}" type="presParOf" srcId="{1853CFF6-F8B6-4670-806A-71630A11246A}" destId="{C86F9C04-94D6-4A05-8355-ABBC57D0D92B}" srcOrd="1" destOrd="0" presId="urn:microsoft.com/office/officeart/2018/2/layout/IconVerticalSolidList"/>
    <dgm:cxn modelId="{CE7DD55D-EA89-4AB7-9A65-A4F4ED3F882C}" type="presParOf" srcId="{1853CFF6-F8B6-4670-806A-71630A11246A}" destId="{3E4480A2-CB35-4AE0-8DA8-5180CE42DD31}" srcOrd="2" destOrd="0" presId="urn:microsoft.com/office/officeart/2018/2/layout/IconVerticalSolidList"/>
    <dgm:cxn modelId="{94F5769B-663B-4E53-9FFF-A332C8A2A053}" type="presParOf" srcId="{1853CFF6-F8B6-4670-806A-71630A11246A}" destId="{95684A6B-CCFD-4EA7-8111-E0A920878961}" srcOrd="3" destOrd="0" presId="urn:microsoft.com/office/officeart/2018/2/layout/IconVerticalSolidList"/>
    <dgm:cxn modelId="{96C2AF22-B5DC-4012-A8C5-5948D092BAEE}" type="presParOf" srcId="{1853CFF6-F8B6-4670-806A-71630A11246A}" destId="{A57539B6-A399-4F30-ADC1-8E2B6200B03A}" srcOrd="4" destOrd="0" presId="urn:microsoft.com/office/officeart/2018/2/layout/IconVerticalSolidList"/>
    <dgm:cxn modelId="{7FA40493-3090-4382-A03A-22EFE15228AC}" type="presParOf" srcId="{C3AEFDEC-3699-41B4-B1C8-A1B032689CCE}" destId="{5F34A8D5-A5B5-4763-81AB-0492C0F2E4F9}" srcOrd="1" destOrd="0" presId="urn:microsoft.com/office/officeart/2018/2/layout/IconVerticalSolidList"/>
    <dgm:cxn modelId="{BA472D83-1A4F-4354-AF22-005FDF7B7D83}" type="presParOf" srcId="{C3AEFDEC-3699-41B4-B1C8-A1B032689CCE}" destId="{5672654C-AA01-46D7-8EE9-32FA3B62D322}" srcOrd="2" destOrd="0" presId="urn:microsoft.com/office/officeart/2018/2/layout/IconVerticalSolidList"/>
    <dgm:cxn modelId="{1CB839A8-AD99-496A-B4C1-761E5793318C}" type="presParOf" srcId="{5672654C-AA01-46D7-8EE9-32FA3B62D322}" destId="{7BC43B9F-92C2-423A-B258-681B69D0600C}" srcOrd="0" destOrd="0" presId="urn:microsoft.com/office/officeart/2018/2/layout/IconVerticalSolidList"/>
    <dgm:cxn modelId="{8F6A5B6C-86F0-48DF-BBA4-F6099B2388D4}" type="presParOf" srcId="{5672654C-AA01-46D7-8EE9-32FA3B62D322}" destId="{1F0DED4E-6E8F-47EE-A2A7-3CF4A63368BB}" srcOrd="1" destOrd="0" presId="urn:microsoft.com/office/officeart/2018/2/layout/IconVerticalSolidList"/>
    <dgm:cxn modelId="{75AC56BA-F55B-4C59-AFED-B7D8558EA1CE}" type="presParOf" srcId="{5672654C-AA01-46D7-8EE9-32FA3B62D322}" destId="{403AC86E-9EE8-47AA-AAC5-6FCDA1B0D504}" srcOrd="2" destOrd="0" presId="urn:microsoft.com/office/officeart/2018/2/layout/IconVerticalSolidList"/>
    <dgm:cxn modelId="{F08B5D14-1FA9-477E-A060-056107E14BF5}" type="presParOf" srcId="{5672654C-AA01-46D7-8EE9-32FA3B62D322}" destId="{B572DB70-87E6-4C64-AF59-178B90904386}" srcOrd="3" destOrd="0" presId="urn:microsoft.com/office/officeart/2018/2/layout/IconVerticalSolidList"/>
    <dgm:cxn modelId="{043DCEBF-BFEF-4285-93F3-C4C9DA6B9129}" type="presParOf" srcId="{5672654C-AA01-46D7-8EE9-32FA3B62D322}" destId="{4A2CAF04-C44E-4551-A034-736B27C716FF}" srcOrd="4" destOrd="0" presId="urn:microsoft.com/office/officeart/2018/2/layout/IconVerticalSolidList"/>
    <dgm:cxn modelId="{C41D44A3-EADE-4C72-894A-2FA6680E1B21}" type="presParOf" srcId="{C3AEFDEC-3699-41B4-B1C8-A1B032689CCE}" destId="{2F172918-D6FB-4C33-B90B-B947F13427D3}" srcOrd="3" destOrd="0" presId="urn:microsoft.com/office/officeart/2018/2/layout/IconVerticalSolidList"/>
    <dgm:cxn modelId="{00DCA705-2DBF-4E3F-9F3B-BEAA9E5A0F82}" type="presParOf" srcId="{C3AEFDEC-3699-41B4-B1C8-A1B032689CCE}" destId="{6953F424-F3DA-4B3A-A7E2-D691999ABFA2}" srcOrd="4" destOrd="0" presId="urn:microsoft.com/office/officeart/2018/2/layout/IconVerticalSolidList"/>
    <dgm:cxn modelId="{732862EA-116E-4E80-BFEF-4B440094E20D}" type="presParOf" srcId="{6953F424-F3DA-4B3A-A7E2-D691999ABFA2}" destId="{59E25DC8-894E-4F83-897F-30A4CEC2EF8A}" srcOrd="0" destOrd="0" presId="urn:microsoft.com/office/officeart/2018/2/layout/IconVerticalSolidList"/>
    <dgm:cxn modelId="{1AACF105-202B-4087-B815-EBB645C0E845}" type="presParOf" srcId="{6953F424-F3DA-4B3A-A7E2-D691999ABFA2}" destId="{0B55A638-9FB9-4687-BDF0-1C635B774B34}" srcOrd="1" destOrd="0" presId="urn:microsoft.com/office/officeart/2018/2/layout/IconVerticalSolidList"/>
    <dgm:cxn modelId="{99069747-BEFC-45AE-93D7-0C494E8ED04E}" type="presParOf" srcId="{6953F424-F3DA-4B3A-A7E2-D691999ABFA2}" destId="{C95F50EB-CBCE-4766-97AA-E86C8EB390F2}" srcOrd="2" destOrd="0" presId="urn:microsoft.com/office/officeart/2018/2/layout/IconVerticalSolidList"/>
    <dgm:cxn modelId="{9DED48DA-A479-4290-9BCF-4E6D0827C809}" type="presParOf" srcId="{6953F424-F3DA-4B3A-A7E2-D691999ABFA2}" destId="{B636ED67-56E9-4269-8760-BAF8874009AC}" srcOrd="3" destOrd="0" presId="urn:microsoft.com/office/officeart/2018/2/layout/IconVerticalSolidList"/>
    <dgm:cxn modelId="{D68BC59E-7675-4C14-B824-711471B0969E}" type="presParOf" srcId="{C3AEFDEC-3699-41B4-B1C8-A1B032689CCE}" destId="{852AD023-BBA4-4669-B0BE-C63F3F61C936}" srcOrd="5" destOrd="0" presId="urn:microsoft.com/office/officeart/2018/2/layout/IconVerticalSolidList"/>
    <dgm:cxn modelId="{39C14562-6492-47C0-AC02-A31746C4DB90}" type="presParOf" srcId="{C3AEFDEC-3699-41B4-B1C8-A1B032689CCE}" destId="{09FFFDDA-34A0-46AD-ADD9-DFE64AD8C99E}" srcOrd="6" destOrd="0" presId="urn:microsoft.com/office/officeart/2018/2/layout/IconVerticalSolidList"/>
    <dgm:cxn modelId="{5B5FEAE9-4EB3-4C03-A773-46C4C4AC8F95}" type="presParOf" srcId="{09FFFDDA-34A0-46AD-ADD9-DFE64AD8C99E}" destId="{11970B58-2334-490D-A550-08B49E212087}" srcOrd="0" destOrd="0" presId="urn:microsoft.com/office/officeart/2018/2/layout/IconVerticalSolidList"/>
    <dgm:cxn modelId="{38300530-5D22-43D2-B46E-33FA169C0BAF}" type="presParOf" srcId="{09FFFDDA-34A0-46AD-ADD9-DFE64AD8C99E}" destId="{17A157F9-BC3D-4D3E-B925-18F0D28B6F0F}" srcOrd="1" destOrd="0" presId="urn:microsoft.com/office/officeart/2018/2/layout/IconVerticalSolidList"/>
    <dgm:cxn modelId="{52A76E79-91FC-489A-BAAD-BF7325CF55E8}" type="presParOf" srcId="{09FFFDDA-34A0-46AD-ADD9-DFE64AD8C99E}" destId="{9D664FED-DE9C-4300-9F0D-C85654FAB656}" srcOrd="2" destOrd="0" presId="urn:microsoft.com/office/officeart/2018/2/layout/IconVerticalSolidList"/>
    <dgm:cxn modelId="{1FAECBFD-E54C-4EF5-8862-6050C3BE10B7}" type="presParOf" srcId="{09FFFDDA-34A0-46AD-ADD9-DFE64AD8C99E}" destId="{B54DEBA3-FFF3-4778-8FA8-3990F0B6132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96DAB14F-DAEF-487E-AF91-3319C1FB64A9}" type="doc">
      <dgm:prSet loTypeId="urn:microsoft.com/office/officeart/2018/2/layout/IconVerticalSolidList" loCatId="icon" qsTypeId="urn:microsoft.com/office/officeart/2005/8/quickstyle/simple4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3D16CE81-D7E0-4053-B3D1-309F9312BEA6}">
      <dgm:prSet custT="1"/>
      <dgm:spPr/>
      <dgm:t>
        <a:bodyPr/>
        <a:lstStyle/>
        <a:p>
          <a:r>
            <a:rPr lang="en-US" sz="1600" dirty="0"/>
            <a:t>See </a:t>
          </a:r>
          <a:r>
            <a:rPr lang="en-US" sz="1600" dirty="0" err="1"/>
            <a:t>Radiflow</a:t>
          </a:r>
          <a:r>
            <a:rPr lang="en-US" sz="1600" dirty="0"/>
            <a:t> annual report.</a:t>
          </a:r>
        </a:p>
      </dgm:t>
    </dgm:pt>
    <dgm:pt modelId="{4BB09822-B775-4E80-813B-79E8C11CE958}" type="sibTrans" cxnId="{6FBD4459-691C-4624-BCD1-29798FC62EE6}">
      <dgm:prSet/>
      <dgm:spPr/>
      <dgm:t>
        <a:bodyPr/>
        <a:lstStyle/>
        <a:p>
          <a:endParaRPr lang="en-US" sz="1100"/>
        </a:p>
      </dgm:t>
    </dgm:pt>
    <dgm:pt modelId="{0519B69A-2DCF-40AA-888A-6C9BD7DAC515}" type="parTrans" cxnId="{6FBD4459-691C-4624-BCD1-29798FC62EE6}">
      <dgm:prSet/>
      <dgm:spPr/>
      <dgm:t>
        <a:bodyPr/>
        <a:lstStyle/>
        <a:p>
          <a:endParaRPr lang="en-US" sz="1100"/>
        </a:p>
      </dgm:t>
    </dgm:pt>
    <dgm:pt modelId="{C3AEFDEC-3699-41B4-B1C8-A1B032689CCE}" type="pres">
      <dgm:prSet presAssocID="{96DAB14F-DAEF-487E-AF91-3319C1FB64A9}" presName="root" presStyleCnt="0">
        <dgm:presLayoutVars>
          <dgm:dir/>
          <dgm:resizeHandles val="exact"/>
        </dgm:presLayoutVars>
      </dgm:prSet>
      <dgm:spPr/>
    </dgm:pt>
    <dgm:pt modelId="{677D42AF-76F9-44E6-A7E8-D7D442AD02CB}" type="pres">
      <dgm:prSet presAssocID="{3D16CE81-D7E0-4053-B3D1-309F9312BEA6}" presName="compNode" presStyleCnt="0"/>
      <dgm:spPr/>
    </dgm:pt>
    <dgm:pt modelId="{C1B246FF-1EB0-42F8-B0C2-9EAD632BD164}" type="pres">
      <dgm:prSet presAssocID="{3D16CE81-D7E0-4053-B3D1-309F9312BEA6}" presName="bgRect" presStyleLbl="bgShp" presStyleIdx="0" presStyleCnt="1"/>
      <dgm:spPr/>
    </dgm:pt>
    <dgm:pt modelId="{C4DE0039-0F21-489C-B8AF-118E6C066063}" type="pres">
      <dgm:prSet presAssocID="{3D16CE81-D7E0-4053-B3D1-309F9312BEA6}" presName="iconRect" presStyleLbl="nod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ye"/>
        </a:ext>
      </dgm:extLst>
    </dgm:pt>
    <dgm:pt modelId="{E9EEA3C2-3F17-434D-A881-B0AA268A5893}" type="pres">
      <dgm:prSet presAssocID="{3D16CE81-D7E0-4053-B3D1-309F9312BEA6}" presName="spaceRect" presStyleCnt="0"/>
      <dgm:spPr/>
    </dgm:pt>
    <dgm:pt modelId="{51A90AB6-6A2C-46E3-9672-654F68EC3003}" type="pres">
      <dgm:prSet presAssocID="{3D16CE81-D7E0-4053-B3D1-309F9312BEA6}" presName="parTx" presStyleLbl="revTx" presStyleIdx="0" presStyleCnt="1">
        <dgm:presLayoutVars>
          <dgm:chMax val="0"/>
          <dgm:chPref val="0"/>
        </dgm:presLayoutVars>
      </dgm:prSet>
      <dgm:spPr/>
    </dgm:pt>
  </dgm:ptLst>
  <dgm:cxnLst>
    <dgm:cxn modelId="{3FE0AB2C-D78C-45F2-856F-1870171204B9}" type="presOf" srcId="{3D16CE81-D7E0-4053-B3D1-309F9312BEA6}" destId="{51A90AB6-6A2C-46E3-9672-654F68EC3003}" srcOrd="0" destOrd="0" presId="urn:microsoft.com/office/officeart/2018/2/layout/IconVerticalSolidList"/>
    <dgm:cxn modelId="{E4665D65-08AB-4518-83D3-7B7EF17A4DC3}" type="presOf" srcId="{96DAB14F-DAEF-487E-AF91-3319C1FB64A9}" destId="{C3AEFDEC-3699-41B4-B1C8-A1B032689CCE}" srcOrd="0" destOrd="0" presId="urn:microsoft.com/office/officeart/2018/2/layout/IconVerticalSolidList"/>
    <dgm:cxn modelId="{6FBD4459-691C-4624-BCD1-29798FC62EE6}" srcId="{96DAB14F-DAEF-487E-AF91-3319C1FB64A9}" destId="{3D16CE81-D7E0-4053-B3D1-309F9312BEA6}" srcOrd="0" destOrd="0" parTransId="{0519B69A-2DCF-40AA-888A-6C9BD7DAC515}" sibTransId="{4BB09822-B775-4E80-813B-79E8C11CE958}"/>
    <dgm:cxn modelId="{26D2CF6C-2B25-4505-8B8B-E5C1A60A7574}" type="presParOf" srcId="{C3AEFDEC-3699-41B4-B1C8-A1B032689CCE}" destId="{677D42AF-76F9-44E6-A7E8-D7D442AD02CB}" srcOrd="0" destOrd="0" presId="urn:microsoft.com/office/officeart/2018/2/layout/IconVerticalSolidList"/>
    <dgm:cxn modelId="{7E8B31E9-672B-4EC9-8600-6639C7F8878F}" type="presParOf" srcId="{677D42AF-76F9-44E6-A7E8-D7D442AD02CB}" destId="{C1B246FF-1EB0-42F8-B0C2-9EAD632BD164}" srcOrd="0" destOrd="0" presId="urn:microsoft.com/office/officeart/2018/2/layout/IconVerticalSolidList"/>
    <dgm:cxn modelId="{E9F3FEA4-ADA3-4477-B03C-D049DC9171F3}" type="presParOf" srcId="{677D42AF-76F9-44E6-A7E8-D7D442AD02CB}" destId="{C4DE0039-0F21-489C-B8AF-118E6C066063}" srcOrd="1" destOrd="0" presId="urn:microsoft.com/office/officeart/2018/2/layout/IconVerticalSolidList"/>
    <dgm:cxn modelId="{912E3050-5431-42DB-8A62-6FE25EE6C25C}" type="presParOf" srcId="{677D42AF-76F9-44E6-A7E8-D7D442AD02CB}" destId="{E9EEA3C2-3F17-434D-A881-B0AA268A5893}" srcOrd="2" destOrd="0" presId="urn:microsoft.com/office/officeart/2018/2/layout/IconVerticalSolidList"/>
    <dgm:cxn modelId="{CE5F51E3-0C17-46A3-BBE8-9D995B2519A1}" type="presParOf" srcId="{677D42AF-76F9-44E6-A7E8-D7D442AD02CB}" destId="{51A90AB6-6A2C-46E3-9672-654F68EC300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2F1D0D1-B894-4D69-B7EB-4B0EBB131E05}" type="doc">
      <dgm:prSet loTypeId="urn:microsoft.com/office/officeart/2005/8/layout/process1" loCatId="process" qsTypeId="urn:microsoft.com/office/officeart/2005/8/quickstyle/simple1" qsCatId="simple" csTypeId="urn:microsoft.com/office/officeart/2005/8/colors/accent1_1" csCatId="accent1" phldr="1"/>
      <dgm:spPr/>
    </dgm:pt>
    <dgm:pt modelId="{C520DB1F-D905-4BA8-94A1-4AF665269021}">
      <dgm:prSet phldrT="[Text]" custT="1"/>
      <dgm:spPr/>
      <dgm:t>
        <a:bodyPr/>
        <a:lstStyle/>
        <a:p>
          <a:r>
            <a:rPr lang="en-US" sz="1600" dirty="0"/>
            <a:t>Infection Data</a:t>
          </a:r>
          <a:endParaRPr lang="en-IL" sz="1600" dirty="0"/>
        </a:p>
      </dgm:t>
    </dgm:pt>
    <dgm:pt modelId="{FDC665EF-4038-4991-818A-22CD9AAADED9}" type="parTrans" cxnId="{C2057723-4B23-4734-9F7E-D25EBDAA1BA2}">
      <dgm:prSet/>
      <dgm:spPr/>
      <dgm:t>
        <a:bodyPr/>
        <a:lstStyle/>
        <a:p>
          <a:endParaRPr lang="en-IL" sz="1600"/>
        </a:p>
      </dgm:t>
    </dgm:pt>
    <dgm:pt modelId="{26559C01-B494-4148-8ACE-A1E9E54AE6D2}" type="sibTrans" cxnId="{C2057723-4B23-4734-9F7E-D25EBDAA1BA2}">
      <dgm:prSet custT="1"/>
      <dgm:spPr/>
      <dgm:t>
        <a:bodyPr/>
        <a:lstStyle/>
        <a:p>
          <a:endParaRPr lang="en-IL" sz="1200"/>
        </a:p>
      </dgm:t>
    </dgm:pt>
    <dgm:pt modelId="{5ECEDF17-9117-4CA2-A606-1D1DCA9CF39A}">
      <dgm:prSet phldrT="[Text]" custT="1"/>
      <dgm:spPr/>
      <dgm:t>
        <a:bodyPr/>
        <a:lstStyle/>
        <a:p>
          <a:r>
            <a:rPr lang="en-US" sz="1600" dirty="0"/>
            <a:t>Estimate SIS Parameters</a:t>
          </a:r>
          <a:endParaRPr lang="en-IL" sz="1600" dirty="0"/>
        </a:p>
      </dgm:t>
    </dgm:pt>
    <dgm:pt modelId="{A9D62C58-82E9-473E-999F-43713037211B}" type="parTrans" cxnId="{F31D5B03-CEDC-4D44-A75A-D4185BC8C336}">
      <dgm:prSet/>
      <dgm:spPr/>
      <dgm:t>
        <a:bodyPr/>
        <a:lstStyle/>
        <a:p>
          <a:endParaRPr lang="en-IL" sz="1600"/>
        </a:p>
      </dgm:t>
    </dgm:pt>
    <dgm:pt modelId="{3DA8D2FD-680C-4CF4-BB6D-31016DB3188A}" type="sibTrans" cxnId="{F31D5B03-CEDC-4D44-A75A-D4185BC8C336}">
      <dgm:prSet custT="1"/>
      <dgm:spPr/>
      <dgm:t>
        <a:bodyPr/>
        <a:lstStyle/>
        <a:p>
          <a:endParaRPr lang="en-IL" sz="1200"/>
        </a:p>
      </dgm:t>
    </dgm:pt>
    <dgm:pt modelId="{8DFC921E-0740-42AB-B5FF-AAEC7A8EC759}">
      <dgm:prSet phldrT="[Text]" custT="1"/>
      <dgm:spPr/>
      <dgm:t>
        <a:bodyPr/>
        <a:lstStyle/>
        <a:p>
          <a:r>
            <a:rPr lang="en-US" sz="1600" dirty="0"/>
            <a:t>Predict Future Infection</a:t>
          </a:r>
          <a:endParaRPr lang="en-IL" sz="1600" dirty="0"/>
        </a:p>
      </dgm:t>
    </dgm:pt>
    <dgm:pt modelId="{517330A3-D859-47F6-A310-FE56FE6E7971}" type="parTrans" cxnId="{FCB61102-BBE5-4497-9158-0A2879B37FBE}">
      <dgm:prSet/>
      <dgm:spPr/>
      <dgm:t>
        <a:bodyPr/>
        <a:lstStyle/>
        <a:p>
          <a:endParaRPr lang="en-IL" sz="1600"/>
        </a:p>
      </dgm:t>
    </dgm:pt>
    <dgm:pt modelId="{5D90D2CA-9FB7-48E0-B0A9-F65E1B02D7F9}" type="sibTrans" cxnId="{FCB61102-BBE5-4497-9158-0A2879B37FBE}">
      <dgm:prSet custT="1"/>
      <dgm:spPr/>
      <dgm:t>
        <a:bodyPr/>
        <a:lstStyle/>
        <a:p>
          <a:endParaRPr lang="en-IL" sz="1200"/>
        </a:p>
      </dgm:t>
    </dgm:pt>
    <dgm:pt modelId="{1A7A17E4-DB17-4346-834A-E8C7F33EED0E}">
      <dgm:prSet phldrT="[Text]" custT="1"/>
      <dgm:spPr/>
      <dgm:t>
        <a:bodyPr/>
        <a:lstStyle/>
        <a:p>
          <a:r>
            <a:rPr lang="en-US" sz="1600" dirty="0"/>
            <a:t>Improve Curing Rate</a:t>
          </a:r>
          <a:endParaRPr lang="en-IL" sz="1600" dirty="0"/>
        </a:p>
      </dgm:t>
    </dgm:pt>
    <dgm:pt modelId="{DBC9E110-2BD9-440A-BF0D-CF854CD0E65A}" type="parTrans" cxnId="{E9DCBFA3-DF73-4F93-9DDE-5BA3FDD32495}">
      <dgm:prSet/>
      <dgm:spPr/>
      <dgm:t>
        <a:bodyPr/>
        <a:lstStyle/>
        <a:p>
          <a:endParaRPr lang="en-IL" sz="1600"/>
        </a:p>
      </dgm:t>
    </dgm:pt>
    <dgm:pt modelId="{83E8DDC5-5862-4ADA-8E0F-6DEC7B7B2968}" type="sibTrans" cxnId="{E9DCBFA3-DF73-4F93-9DDE-5BA3FDD32495}">
      <dgm:prSet/>
      <dgm:spPr/>
      <dgm:t>
        <a:bodyPr/>
        <a:lstStyle/>
        <a:p>
          <a:endParaRPr lang="en-IL" sz="1600"/>
        </a:p>
      </dgm:t>
    </dgm:pt>
    <dgm:pt modelId="{FE948FC4-7550-4644-BE30-437E5F9CD756}">
      <dgm:prSet phldrT="[Text]" custT="1"/>
      <dgm:spPr>
        <a:blipFill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IL">
              <a:noFill/>
            </a:rPr>
            <a:t> </a:t>
          </a:r>
        </a:p>
      </dgm:t>
    </dgm:pt>
    <dgm:pt modelId="{71318C2A-B466-4ED4-A012-D3B211D15053}" type="parTrans" cxnId="{33B3EDE6-38D7-4DB9-980D-FAF62DEC6EE1}">
      <dgm:prSet/>
      <dgm:spPr/>
      <dgm:t>
        <a:bodyPr/>
        <a:lstStyle/>
        <a:p>
          <a:endParaRPr lang="en-IL"/>
        </a:p>
      </dgm:t>
    </dgm:pt>
    <dgm:pt modelId="{3A106F05-D7A3-482B-B258-5A431C568060}" type="sibTrans" cxnId="{33B3EDE6-38D7-4DB9-980D-FAF62DEC6EE1}">
      <dgm:prSet/>
      <dgm:spPr/>
      <dgm:t>
        <a:bodyPr/>
        <a:lstStyle/>
        <a:p>
          <a:endParaRPr lang="en-IL"/>
        </a:p>
      </dgm:t>
    </dgm:pt>
    <dgm:pt modelId="{55CBE57A-A76F-410E-B15A-D13B9CBAA869}" type="pres">
      <dgm:prSet presAssocID="{12F1D0D1-B894-4D69-B7EB-4B0EBB131E05}" presName="Name0" presStyleCnt="0">
        <dgm:presLayoutVars>
          <dgm:dir/>
          <dgm:resizeHandles val="exact"/>
        </dgm:presLayoutVars>
      </dgm:prSet>
      <dgm:spPr/>
    </dgm:pt>
    <dgm:pt modelId="{F0D94575-CF23-4134-8B4D-B9320DCFE5EA}" type="pres">
      <dgm:prSet presAssocID="{C520DB1F-D905-4BA8-94A1-4AF665269021}" presName="node" presStyleLbl="node1" presStyleIdx="0" presStyleCnt="5">
        <dgm:presLayoutVars>
          <dgm:bulletEnabled val="1"/>
        </dgm:presLayoutVars>
      </dgm:prSet>
      <dgm:spPr/>
    </dgm:pt>
    <dgm:pt modelId="{37C3A354-CA14-4783-9177-5F66367B70F3}" type="pres">
      <dgm:prSet presAssocID="{26559C01-B494-4148-8ACE-A1E9E54AE6D2}" presName="sibTrans" presStyleLbl="sibTrans2D1" presStyleIdx="0" presStyleCnt="4"/>
      <dgm:spPr/>
    </dgm:pt>
    <dgm:pt modelId="{B88C0418-0867-45F7-B3B9-21A346979228}" type="pres">
      <dgm:prSet presAssocID="{26559C01-B494-4148-8ACE-A1E9E54AE6D2}" presName="connectorText" presStyleLbl="sibTrans2D1" presStyleIdx="0" presStyleCnt="4"/>
      <dgm:spPr/>
    </dgm:pt>
    <dgm:pt modelId="{357910EF-85F2-489A-86B1-7AFCED38B84F}" type="pres">
      <dgm:prSet presAssocID="{5ECEDF17-9117-4CA2-A606-1D1DCA9CF39A}" presName="node" presStyleLbl="node1" presStyleIdx="1" presStyleCnt="5">
        <dgm:presLayoutVars>
          <dgm:bulletEnabled val="1"/>
        </dgm:presLayoutVars>
      </dgm:prSet>
      <dgm:spPr/>
    </dgm:pt>
    <dgm:pt modelId="{BBAED1D5-43C8-405E-82D6-A3AB29109EDB}" type="pres">
      <dgm:prSet presAssocID="{3DA8D2FD-680C-4CF4-BB6D-31016DB3188A}" presName="sibTrans" presStyleLbl="sibTrans2D1" presStyleIdx="1" presStyleCnt="4"/>
      <dgm:spPr/>
    </dgm:pt>
    <dgm:pt modelId="{92484718-6DBA-40E1-BDF6-91B32F6BC253}" type="pres">
      <dgm:prSet presAssocID="{3DA8D2FD-680C-4CF4-BB6D-31016DB3188A}" presName="connectorText" presStyleLbl="sibTrans2D1" presStyleIdx="1" presStyleCnt="4"/>
      <dgm:spPr/>
    </dgm:pt>
    <dgm:pt modelId="{DFCD11F1-8C3F-44A7-9B6B-DE73F8402B25}" type="pres">
      <dgm:prSet presAssocID="{8DFC921E-0740-42AB-B5FF-AAEC7A8EC759}" presName="node" presStyleLbl="node1" presStyleIdx="2" presStyleCnt="5">
        <dgm:presLayoutVars>
          <dgm:bulletEnabled val="1"/>
        </dgm:presLayoutVars>
      </dgm:prSet>
      <dgm:spPr/>
    </dgm:pt>
    <dgm:pt modelId="{4A0BFFBE-1CD6-43EF-AD7D-BE1FF92E19C0}" type="pres">
      <dgm:prSet presAssocID="{5D90D2CA-9FB7-48E0-B0A9-F65E1B02D7F9}" presName="sibTrans" presStyleLbl="sibTrans2D1" presStyleIdx="2" presStyleCnt="4"/>
      <dgm:spPr/>
    </dgm:pt>
    <dgm:pt modelId="{8BCECBA5-9FF4-400F-B2D6-F4A741711484}" type="pres">
      <dgm:prSet presAssocID="{5D90D2CA-9FB7-48E0-B0A9-F65E1B02D7F9}" presName="connectorText" presStyleLbl="sibTrans2D1" presStyleIdx="2" presStyleCnt="4"/>
      <dgm:spPr/>
    </dgm:pt>
    <dgm:pt modelId="{3CD928E0-ADCF-4346-8FB3-CF19A46326DF}" type="pres">
      <dgm:prSet presAssocID="{1A7A17E4-DB17-4346-834A-E8C7F33EED0E}" presName="node" presStyleLbl="node1" presStyleIdx="3" presStyleCnt="5">
        <dgm:presLayoutVars>
          <dgm:bulletEnabled val="1"/>
        </dgm:presLayoutVars>
      </dgm:prSet>
      <dgm:spPr/>
    </dgm:pt>
    <dgm:pt modelId="{121657A4-BA14-4CF3-8428-97E7E93F9F1D}" type="pres">
      <dgm:prSet presAssocID="{83E8DDC5-5862-4ADA-8E0F-6DEC7B7B2968}" presName="sibTrans" presStyleLbl="sibTrans2D1" presStyleIdx="3" presStyleCnt="4"/>
      <dgm:spPr/>
    </dgm:pt>
    <dgm:pt modelId="{10F5992D-E283-4DB6-8B6F-B858A58A5AB4}" type="pres">
      <dgm:prSet presAssocID="{83E8DDC5-5862-4ADA-8E0F-6DEC7B7B2968}" presName="connectorText" presStyleLbl="sibTrans2D1" presStyleIdx="3" presStyleCnt="4"/>
      <dgm:spPr/>
    </dgm:pt>
    <dgm:pt modelId="{A0CB5C97-FAC7-42FB-A40F-BC014D695ACF}" type="pres">
      <dgm:prSet presAssocID="{FE948FC4-7550-4644-BE30-437E5F9CD756}" presName="node" presStyleLbl="node1" presStyleIdx="4" presStyleCnt="5">
        <dgm:presLayoutVars>
          <dgm:bulletEnabled val="1"/>
        </dgm:presLayoutVars>
      </dgm:prSet>
      <dgm:spPr/>
    </dgm:pt>
  </dgm:ptLst>
  <dgm:cxnLst>
    <dgm:cxn modelId="{FCB61102-BBE5-4497-9158-0A2879B37FBE}" srcId="{12F1D0D1-B894-4D69-B7EB-4B0EBB131E05}" destId="{8DFC921E-0740-42AB-B5FF-AAEC7A8EC759}" srcOrd="2" destOrd="0" parTransId="{517330A3-D859-47F6-A310-FE56FE6E7971}" sibTransId="{5D90D2CA-9FB7-48E0-B0A9-F65E1B02D7F9}"/>
    <dgm:cxn modelId="{F31D5B03-CEDC-4D44-A75A-D4185BC8C336}" srcId="{12F1D0D1-B894-4D69-B7EB-4B0EBB131E05}" destId="{5ECEDF17-9117-4CA2-A606-1D1DCA9CF39A}" srcOrd="1" destOrd="0" parTransId="{A9D62C58-82E9-473E-999F-43713037211B}" sibTransId="{3DA8D2FD-680C-4CF4-BB6D-31016DB3188A}"/>
    <dgm:cxn modelId="{C2057723-4B23-4734-9F7E-D25EBDAA1BA2}" srcId="{12F1D0D1-B894-4D69-B7EB-4B0EBB131E05}" destId="{C520DB1F-D905-4BA8-94A1-4AF665269021}" srcOrd="0" destOrd="0" parTransId="{FDC665EF-4038-4991-818A-22CD9AAADED9}" sibTransId="{26559C01-B494-4148-8ACE-A1E9E54AE6D2}"/>
    <dgm:cxn modelId="{D94AD828-412B-4137-94A7-02AE5C631AA4}" type="presOf" srcId="{8DFC921E-0740-42AB-B5FF-AAEC7A8EC759}" destId="{DFCD11F1-8C3F-44A7-9B6B-DE73F8402B25}" srcOrd="0" destOrd="0" presId="urn:microsoft.com/office/officeart/2005/8/layout/process1"/>
    <dgm:cxn modelId="{EEB03A65-8B58-4C40-95A2-985BFA675D9C}" type="presOf" srcId="{26559C01-B494-4148-8ACE-A1E9E54AE6D2}" destId="{B88C0418-0867-45F7-B3B9-21A346979228}" srcOrd="1" destOrd="0" presId="urn:microsoft.com/office/officeart/2005/8/layout/process1"/>
    <dgm:cxn modelId="{0D2E564B-0947-4FA6-8C3B-95EDE19DDC1A}" type="presOf" srcId="{FE948FC4-7550-4644-BE30-437E5F9CD756}" destId="{A0CB5C97-FAC7-42FB-A40F-BC014D695ACF}" srcOrd="0" destOrd="0" presId="urn:microsoft.com/office/officeart/2005/8/layout/process1"/>
    <dgm:cxn modelId="{6621104F-EEED-45F8-849D-271619745D72}" type="presOf" srcId="{C520DB1F-D905-4BA8-94A1-4AF665269021}" destId="{F0D94575-CF23-4134-8B4D-B9320DCFE5EA}" srcOrd="0" destOrd="0" presId="urn:microsoft.com/office/officeart/2005/8/layout/process1"/>
    <dgm:cxn modelId="{859E657E-641D-47B5-A355-FE4857C711E5}" type="presOf" srcId="{12F1D0D1-B894-4D69-B7EB-4B0EBB131E05}" destId="{55CBE57A-A76F-410E-B15A-D13B9CBAA869}" srcOrd="0" destOrd="0" presId="urn:microsoft.com/office/officeart/2005/8/layout/process1"/>
    <dgm:cxn modelId="{13E0548A-F05D-48DB-9D4B-724BE09E84E0}" type="presOf" srcId="{5D90D2CA-9FB7-48E0-B0A9-F65E1B02D7F9}" destId="{4A0BFFBE-1CD6-43EF-AD7D-BE1FF92E19C0}" srcOrd="0" destOrd="0" presId="urn:microsoft.com/office/officeart/2005/8/layout/process1"/>
    <dgm:cxn modelId="{EBAEE392-B240-4A37-BFD2-B3EF37CE9D4C}" type="presOf" srcId="{5D90D2CA-9FB7-48E0-B0A9-F65E1B02D7F9}" destId="{8BCECBA5-9FF4-400F-B2D6-F4A741711484}" srcOrd="1" destOrd="0" presId="urn:microsoft.com/office/officeart/2005/8/layout/process1"/>
    <dgm:cxn modelId="{ECE798A3-AF03-4027-A62A-D5A05931420D}" type="presOf" srcId="{1A7A17E4-DB17-4346-834A-E8C7F33EED0E}" destId="{3CD928E0-ADCF-4346-8FB3-CF19A46326DF}" srcOrd="0" destOrd="0" presId="urn:microsoft.com/office/officeart/2005/8/layout/process1"/>
    <dgm:cxn modelId="{E9DCBFA3-DF73-4F93-9DDE-5BA3FDD32495}" srcId="{12F1D0D1-B894-4D69-B7EB-4B0EBB131E05}" destId="{1A7A17E4-DB17-4346-834A-E8C7F33EED0E}" srcOrd="3" destOrd="0" parTransId="{DBC9E110-2BD9-440A-BF0D-CF854CD0E65A}" sibTransId="{83E8DDC5-5862-4ADA-8E0F-6DEC7B7B2968}"/>
    <dgm:cxn modelId="{899BA0C2-2E18-440C-87C6-D61A1A9C7856}" type="presOf" srcId="{83E8DDC5-5862-4ADA-8E0F-6DEC7B7B2968}" destId="{121657A4-BA14-4CF3-8428-97E7E93F9F1D}" srcOrd="0" destOrd="0" presId="urn:microsoft.com/office/officeart/2005/8/layout/process1"/>
    <dgm:cxn modelId="{FFC82DD5-25BE-46C1-BAF3-692F2F33EE4D}" type="presOf" srcId="{26559C01-B494-4148-8ACE-A1E9E54AE6D2}" destId="{37C3A354-CA14-4783-9177-5F66367B70F3}" srcOrd="0" destOrd="0" presId="urn:microsoft.com/office/officeart/2005/8/layout/process1"/>
    <dgm:cxn modelId="{0A4EB9DB-2E3E-4D7A-A999-5166C5CBAEB3}" type="presOf" srcId="{83E8DDC5-5862-4ADA-8E0F-6DEC7B7B2968}" destId="{10F5992D-E283-4DB6-8B6F-B858A58A5AB4}" srcOrd="1" destOrd="0" presId="urn:microsoft.com/office/officeart/2005/8/layout/process1"/>
    <dgm:cxn modelId="{008D79DD-B8B3-4643-8E2A-290B6D3EAB7A}" type="presOf" srcId="{3DA8D2FD-680C-4CF4-BB6D-31016DB3188A}" destId="{BBAED1D5-43C8-405E-82D6-A3AB29109EDB}" srcOrd="0" destOrd="0" presId="urn:microsoft.com/office/officeart/2005/8/layout/process1"/>
    <dgm:cxn modelId="{001EC0E1-32DE-431C-8DBD-5E0E4CA9DE6D}" type="presOf" srcId="{5ECEDF17-9117-4CA2-A606-1D1DCA9CF39A}" destId="{357910EF-85F2-489A-86B1-7AFCED38B84F}" srcOrd="0" destOrd="0" presId="urn:microsoft.com/office/officeart/2005/8/layout/process1"/>
    <dgm:cxn modelId="{33B3EDE6-38D7-4DB9-980D-FAF62DEC6EE1}" srcId="{12F1D0D1-B894-4D69-B7EB-4B0EBB131E05}" destId="{FE948FC4-7550-4644-BE30-437E5F9CD756}" srcOrd="4" destOrd="0" parTransId="{71318C2A-B466-4ED4-A012-D3B211D15053}" sibTransId="{3A106F05-D7A3-482B-B258-5A431C568060}"/>
    <dgm:cxn modelId="{3A228DE9-B27D-41DC-AE3D-A8E4329FF158}" type="presOf" srcId="{3DA8D2FD-680C-4CF4-BB6D-31016DB3188A}" destId="{92484718-6DBA-40E1-BDF6-91B32F6BC253}" srcOrd="1" destOrd="0" presId="urn:microsoft.com/office/officeart/2005/8/layout/process1"/>
    <dgm:cxn modelId="{04F91EDA-5917-4220-8F2F-8A0F7CEBD474}" type="presParOf" srcId="{55CBE57A-A76F-410E-B15A-D13B9CBAA869}" destId="{F0D94575-CF23-4134-8B4D-B9320DCFE5EA}" srcOrd="0" destOrd="0" presId="urn:microsoft.com/office/officeart/2005/8/layout/process1"/>
    <dgm:cxn modelId="{6230E113-3CEB-4AB0-9B65-C657451FDC09}" type="presParOf" srcId="{55CBE57A-A76F-410E-B15A-D13B9CBAA869}" destId="{37C3A354-CA14-4783-9177-5F66367B70F3}" srcOrd="1" destOrd="0" presId="urn:microsoft.com/office/officeart/2005/8/layout/process1"/>
    <dgm:cxn modelId="{C13E30A7-7579-43E6-A65F-79A2123A39CB}" type="presParOf" srcId="{37C3A354-CA14-4783-9177-5F66367B70F3}" destId="{B88C0418-0867-45F7-B3B9-21A346979228}" srcOrd="0" destOrd="0" presId="urn:microsoft.com/office/officeart/2005/8/layout/process1"/>
    <dgm:cxn modelId="{C0AA540B-13B5-4463-A31E-DF2A54B9D8BF}" type="presParOf" srcId="{55CBE57A-A76F-410E-B15A-D13B9CBAA869}" destId="{357910EF-85F2-489A-86B1-7AFCED38B84F}" srcOrd="2" destOrd="0" presId="urn:microsoft.com/office/officeart/2005/8/layout/process1"/>
    <dgm:cxn modelId="{309F035D-6D31-41B7-AA4F-FF16266FEE31}" type="presParOf" srcId="{55CBE57A-A76F-410E-B15A-D13B9CBAA869}" destId="{BBAED1D5-43C8-405E-82D6-A3AB29109EDB}" srcOrd="3" destOrd="0" presId="urn:microsoft.com/office/officeart/2005/8/layout/process1"/>
    <dgm:cxn modelId="{2435159F-65BD-41A9-BCDF-DEF5E94F3221}" type="presParOf" srcId="{BBAED1D5-43C8-405E-82D6-A3AB29109EDB}" destId="{92484718-6DBA-40E1-BDF6-91B32F6BC253}" srcOrd="0" destOrd="0" presId="urn:microsoft.com/office/officeart/2005/8/layout/process1"/>
    <dgm:cxn modelId="{173CC908-8319-46FA-ABAE-E3D5E8E98D22}" type="presParOf" srcId="{55CBE57A-A76F-410E-B15A-D13B9CBAA869}" destId="{DFCD11F1-8C3F-44A7-9B6B-DE73F8402B25}" srcOrd="4" destOrd="0" presId="urn:microsoft.com/office/officeart/2005/8/layout/process1"/>
    <dgm:cxn modelId="{320B9378-8375-4D74-B926-0AF616ED7C9B}" type="presParOf" srcId="{55CBE57A-A76F-410E-B15A-D13B9CBAA869}" destId="{4A0BFFBE-1CD6-43EF-AD7D-BE1FF92E19C0}" srcOrd="5" destOrd="0" presId="urn:microsoft.com/office/officeart/2005/8/layout/process1"/>
    <dgm:cxn modelId="{422C45A9-FBD4-4050-AA4C-1B1F10A682BB}" type="presParOf" srcId="{4A0BFFBE-1CD6-43EF-AD7D-BE1FF92E19C0}" destId="{8BCECBA5-9FF4-400F-B2D6-F4A741711484}" srcOrd="0" destOrd="0" presId="urn:microsoft.com/office/officeart/2005/8/layout/process1"/>
    <dgm:cxn modelId="{8F4D65FA-ECF8-4EE2-8981-2F35F314899C}" type="presParOf" srcId="{55CBE57A-A76F-410E-B15A-D13B9CBAA869}" destId="{3CD928E0-ADCF-4346-8FB3-CF19A46326DF}" srcOrd="6" destOrd="0" presId="urn:microsoft.com/office/officeart/2005/8/layout/process1"/>
    <dgm:cxn modelId="{47CBA587-4F1D-4FF9-AD03-85D6FEB9DEB4}" type="presParOf" srcId="{55CBE57A-A76F-410E-B15A-D13B9CBAA869}" destId="{121657A4-BA14-4CF3-8428-97E7E93F9F1D}" srcOrd="7" destOrd="0" presId="urn:microsoft.com/office/officeart/2005/8/layout/process1"/>
    <dgm:cxn modelId="{315A5A16-6640-4926-98DA-AC5132D34DC4}" type="presParOf" srcId="{121657A4-BA14-4CF3-8428-97E7E93F9F1D}" destId="{10F5992D-E283-4DB6-8B6F-B858A58A5AB4}" srcOrd="0" destOrd="0" presId="urn:microsoft.com/office/officeart/2005/8/layout/process1"/>
    <dgm:cxn modelId="{8DAE752E-69FC-488A-A534-20F0F776F46E}" type="presParOf" srcId="{55CBE57A-A76F-410E-B15A-D13B9CBAA869}" destId="{A0CB5C97-FAC7-42FB-A40F-BC014D695ACF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2F1D0D1-B894-4D69-B7EB-4B0EBB131E05}" type="doc">
      <dgm:prSet loTypeId="urn:microsoft.com/office/officeart/2005/8/layout/process1" loCatId="process" qsTypeId="urn:microsoft.com/office/officeart/2005/8/quickstyle/simple1" qsCatId="simple" csTypeId="urn:microsoft.com/office/officeart/2005/8/colors/accent1_1" csCatId="accent1" phldr="1"/>
      <dgm:spPr/>
    </dgm:pt>
    <dgm:pt modelId="{C520DB1F-D905-4BA8-94A1-4AF665269021}">
      <dgm:prSet phldrT="[Text]" custT="1"/>
      <dgm:spPr/>
      <dgm:t>
        <a:bodyPr/>
        <a:lstStyle/>
        <a:p>
          <a:r>
            <a:rPr lang="en-US" sz="1600" dirty="0"/>
            <a:t>Infection Data</a:t>
          </a:r>
          <a:endParaRPr lang="en-IL" sz="1600" dirty="0"/>
        </a:p>
      </dgm:t>
    </dgm:pt>
    <dgm:pt modelId="{FDC665EF-4038-4991-818A-22CD9AAADED9}" type="parTrans" cxnId="{C2057723-4B23-4734-9F7E-D25EBDAA1BA2}">
      <dgm:prSet/>
      <dgm:spPr/>
      <dgm:t>
        <a:bodyPr/>
        <a:lstStyle/>
        <a:p>
          <a:endParaRPr lang="en-IL" sz="1600"/>
        </a:p>
      </dgm:t>
    </dgm:pt>
    <dgm:pt modelId="{26559C01-B494-4148-8ACE-A1E9E54AE6D2}" type="sibTrans" cxnId="{C2057723-4B23-4734-9F7E-D25EBDAA1BA2}">
      <dgm:prSet custT="1"/>
      <dgm:spPr/>
      <dgm:t>
        <a:bodyPr/>
        <a:lstStyle/>
        <a:p>
          <a:endParaRPr lang="en-IL" sz="1200"/>
        </a:p>
      </dgm:t>
    </dgm:pt>
    <dgm:pt modelId="{5ECEDF17-9117-4CA2-A606-1D1DCA9CF39A}">
      <dgm:prSet phldrT="[Text]" custT="1"/>
      <dgm:spPr/>
      <dgm:t>
        <a:bodyPr/>
        <a:lstStyle/>
        <a:p>
          <a:r>
            <a:rPr lang="en-US" sz="1600" dirty="0"/>
            <a:t>Estimate SIS Parameters</a:t>
          </a:r>
          <a:endParaRPr lang="en-IL" sz="1600" dirty="0"/>
        </a:p>
      </dgm:t>
    </dgm:pt>
    <dgm:pt modelId="{A9D62C58-82E9-473E-999F-43713037211B}" type="parTrans" cxnId="{F31D5B03-CEDC-4D44-A75A-D4185BC8C336}">
      <dgm:prSet/>
      <dgm:spPr/>
      <dgm:t>
        <a:bodyPr/>
        <a:lstStyle/>
        <a:p>
          <a:endParaRPr lang="en-IL" sz="1600"/>
        </a:p>
      </dgm:t>
    </dgm:pt>
    <dgm:pt modelId="{3DA8D2FD-680C-4CF4-BB6D-31016DB3188A}" type="sibTrans" cxnId="{F31D5B03-CEDC-4D44-A75A-D4185BC8C336}">
      <dgm:prSet custT="1"/>
      <dgm:spPr/>
      <dgm:t>
        <a:bodyPr/>
        <a:lstStyle/>
        <a:p>
          <a:endParaRPr lang="en-IL" sz="1200"/>
        </a:p>
      </dgm:t>
    </dgm:pt>
    <dgm:pt modelId="{8DFC921E-0740-42AB-B5FF-AAEC7A8EC759}">
      <dgm:prSet phldrT="[Text]" custT="1"/>
      <dgm:spPr/>
      <dgm:t>
        <a:bodyPr/>
        <a:lstStyle/>
        <a:p>
          <a:r>
            <a:rPr lang="en-US" sz="1600" dirty="0"/>
            <a:t>Predict Future Infection</a:t>
          </a:r>
          <a:endParaRPr lang="en-IL" sz="1600" dirty="0"/>
        </a:p>
      </dgm:t>
    </dgm:pt>
    <dgm:pt modelId="{517330A3-D859-47F6-A310-FE56FE6E7971}" type="parTrans" cxnId="{FCB61102-BBE5-4497-9158-0A2879B37FBE}">
      <dgm:prSet/>
      <dgm:spPr/>
      <dgm:t>
        <a:bodyPr/>
        <a:lstStyle/>
        <a:p>
          <a:endParaRPr lang="en-IL" sz="1600"/>
        </a:p>
      </dgm:t>
    </dgm:pt>
    <dgm:pt modelId="{5D90D2CA-9FB7-48E0-B0A9-F65E1B02D7F9}" type="sibTrans" cxnId="{FCB61102-BBE5-4497-9158-0A2879B37FBE}">
      <dgm:prSet custT="1"/>
      <dgm:spPr/>
      <dgm:t>
        <a:bodyPr/>
        <a:lstStyle/>
        <a:p>
          <a:endParaRPr lang="en-IL" sz="1200"/>
        </a:p>
      </dgm:t>
    </dgm:pt>
    <dgm:pt modelId="{1A7A17E4-DB17-4346-834A-E8C7F33EED0E}">
      <dgm:prSet phldrT="[Text]" custT="1"/>
      <dgm:spPr/>
      <dgm:t>
        <a:bodyPr/>
        <a:lstStyle/>
        <a:p>
          <a:r>
            <a:rPr lang="en-US" sz="1600" dirty="0"/>
            <a:t>Improve Curing Rate</a:t>
          </a:r>
          <a:endParaRPr lang="en-IL" sz="1600" dirty="0"/>
        </a:p>
      </dgm:t>
    </dgm:pt>
    <dgm:pt modelId="{DBC9E110-2BD9-440A-BF0D-CF854CD0E65A}" type="parTrans" cxnId="{E9DCBFA3-DF73-4F93-9DDE-5BA3FDD32495}">
      <dgm:prSet/>
      <dgm:spPr/>
      <dgm:t>
        <a:bodyPr/>
        <a:lstStyle/>
        <a:p>
          <a:endParaRPr lang="en-IL" sz="1600"/>
        </a:p>
      </dgm:t>
    </dgm:pt>
    <dgm:pt modelId="{83E8DDC5-5862-4ADA-8E0F-6DEC7B7B2968}" type="sibTrans" cxnId="{E9DCBFA3-DF73-4F93-9DDE-5BA3FDD32495}">
      <dgm:prSet/>
      <dgm:spPr/>
      <dgm:t>
        <a:bodyPr/>
        <a:lstStyle/>
        <a:p>
          <a:endParaRPr lang="en-IL" sz="1600"/>
        </a:p>
      </dgm:t>
    </dgm:pt>
    <mc:AlternateContent xmlns:mc="http://schemas.openxmlformats.org/markup-compatibility/2006" xmlns:a14="http://schemas.microsoft.com/office/drawing/2010/main">
      <mc:Choice Requires="a14">
        <dgm:pt modelId="{FE948FC4-7550-4644-BE30-437E5F9CD756}">
          <dgm:prSet phldrT="[Text]" custT="1"/>
          <dgm:spPr/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f>
                      <m:fPr>
                        <m:ctrlPr>
                          <a:rPr lang="en-IL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L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num>
                      <m:den>
                        <m:r>
                          <a:rPr lang="en-IL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den>
                    </m:f>
                    <m:r>
                      <a:rPr lang="en-US" sz="1600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</m:oMath>
                </m:oMathPara>
              </a14:m>
              <a:endParaRPr lang="en-IL" sz="1600" dirty="0"/>
            </a:p>
          </dgm:t>
        </dgm:pt>
      </mc:Choice>
      <mc:Fallback xmlns="">
        <dgm:pt modelId="{FE948FC4-7550-4644-BE30-437E5F9CD756}">
          <dgm:prSet phldrT="[Text]" custT="1"/>
          <dgm:spPr/>
          <dgm:t>
            <a:bodyPr/>
            <a:lstStyle/>
            <a:p>
              <a:r>
                <a:rPr lang="en-IL" sz="1600" i="0">
                  <a:latin typeface="Cambria Math" panose="02040503050406030204" pitchFamily="18" charset="0"/>
                  <a:ea typeface="Cambria Math" panose="02040503050406030204" pitchFamily="18" charset="0"/>
                </a:rPr>
                <a:t>𝛽/𝛿</a:t>
              </a:r>
              <a:r>
                <a:rPr lang="en-US" sz="1600" i="0">
                  <a:latin typeface="Cambria Math" panose="02040503050406030204" pitchFamily="18" charset="0"/>
                </a:rPr>
                <a:t>&lt;</a:t>
              </a:r>
              <a:r>
                <a:rPr lang="en-US" sz="1600" i="0">
                  <a:latin typeface="Cambria Math" panose="02040503050406030204" pitchFamily="18" charset="0"/>
                  <a:ea typeface="Cambria Math" panose="02040503050406030204" pitchFamily="18" charset="0"/>
                </a:rPr>
                <a:t>𝜏</a:t>
              </a:r>
              <a:endParaRPr lang="en-IL" sz="1600" dirty="0"/>
            </a:p>
          </dgm:t>
        </dgm:pt>
      </mc:Fallback>
    </mc:AlternateContent>
    <dgm:pt modelId="{71318C2A-B466-4ED4-A012-D3B211D15053}" type="parTrans" cxnId="{33B3EDE6-38D7-4DB9-980D-FAF62DEC6EE1}">
      <dgm:prSet/>
      <dgm:spPr/>
      <dgm:t>
        <a:bodyPr/>
        <a:lstStyle/>
        <a:p>
          <a:endParaRPr lang="en-IL"/>
        </a:p>
      </dgm:t>
    </dgm:pt>
    <dgm:pt modelId="{3A106F05-D7A3-482B-B258-5A431C568060}" type="sibTrans" cxnId="{33B3EDE6-38D7-4DB9-980D-FAF62DEC6EE1}">
      <dgm:prSet/>
      <dgm:spPr/>
      <dgm:t>
        <a:bodyPr/>
        <a:lstStyle/>
        <a:p>
          <a:endParaRPr lang="en-IL"/>
        </a:p>
      </dgm:t>
    </dgm:pt>
    <dgm:pt modelId="{55CBE57A-A76F-410E-B15A-D13B9CBAA869}" type="pres">
      <dgm:prSet presAssocID="{12F1D0D1-B894-4D69-B7EB-4B0EBB131E05}" presName="Name0" presStyleCnt="0">
        <dgm:presLayoutVars>
          <dgm:dir/>
          <dgm:resizeHandles val="exact"/>
        </dgm:presLayoutVars>
      </dgm:prSet>
      <dgm:spPr/>
    </dgm:pt>
    <dgm:pt modelId="{F0D94575-CF23-4134-8B4D-B9320DCFE5EA}" type="pres">
      <dgm:prSet presAssocID="{C520DB1F-D905-4BA8-94A1-4AF665269021}" presName="node" presStyleLbl="node1" presStyleIdx="0" presStyleCnt="5">
        <dgm:presLayoutVars>
          <dgm:bulletEnabled val="1"/>
        </dgm:presLayoutVars>
      </dgm:prSet>
      <dgm:spPr/>
    </dgm:pt>
    <dgm:pt modelId="{37C3A354-CA14-4783-9177-5F66367B70F3}" type="pres">
      <dgm:prSet presAssocID="{26559C01-B494-4148-8ACE-A1E9E54AE6D2}" presName="sibTrans" presStyleLbl="sibTrans2D1" presStyleIdx="0" presStyleCnt="4"/>
      <dgm:spPr/>
    </dgm:pt>
    <dgm:pt modelId="{B88C0418-0867-45F7-B3B9-21A346979228}" type="pres">
      <dgm:prSet presAssocID="{26559C01-B494-4148-8ACE-A1E9E54AE6D2}" presName="connectorText" presStyleLbl="sibTrans2D1" presStyleIdx="0" presStyleCnt="4"/>
      <dgm:spPr/>
    </dgm:pt>
    <dgm:pt modelId="{357910EF-85F2-489A-86B1-7AFCED38B84F}" type="pres">
      <dgm:prSet presAssocID="{5ECEDF17-9117-4CA2-A606-1D1DCA9CF39A}" presName="node" presStyleLbl="node1" presStyleIdx="1" presStyleCnt="5">
        <dgm:presLayoutVars>
          <dgm:bulletEnabled val="1"/>
        </dgm:presLayoutVars>
      </dgm:prSet>
      <dgm:spPr/>
    </dgm:pt>
    <dgm:pt modelId="{BBAED1D5-43C8-405E-82D6-A3AB29109EDB}" type="pres">
      <dgm:prSet presAssocID="{3DA8D2FD-680C-4CF4-BB6D-31016DB3188A}" presName="sibTrans" presStyleLbl="sibTrans2D1" presStyleIdx="1" presStyleCnt="4"/>
      <dgm:spPr/>
    </dgm:pt>
    <dgm:pt modelId="{92484718-6DBA-40E1-BDF6-91B32F6BC253}" type="pres">
      <dgm:prSet presAssocID="{3DA8D2FD-680C-4CF4-BB6D-31016DB3188A}" presName="connectorText" presStyleLbl="sibTrans2D1" presStyleIdx="1" presStyleCnt="4"/>
      <dgm:spPr/>
    </dgm:pt>
    <dgm:pt modelId="{DFCD11F1-8C3F-44A7-9B6B-DE73F8402B25}" type="pres">
      <dgm:prSet presAssocID="{8DFC921E-0740-42AB-B5FF-AAEC7A8EC759}" presName="node" presStyleLbl="node1" presStyleIdx="2" presStyleCnt="5">
        <dgm:presLayoutVars>
          <dgm:bulletEnabled val="1"/>
        </dgm:presLayoutVars>
      </dgm:prSet>
      <dgm:spPr/>
    </dgm:pt>
    <dgm:pt modelId="{4A0BFFBE-1CD6-43EF-AD7D-BE1FF92E19C0}" type="pres">
      <dgm:prSet presAssocID="{5D90D2CA-9FB7-48E0-B0A9-F65E1B02D7F9}" presName="sibTrans" presStyleLbl="sibTrans2D1" presStyleIdx="2" presStyleCnt="4"/>
      <dgm:spPr/>
    </dgm:pt>
    <dgm:pt modelId="{8BCECBA5-9FF4-400F-B2D6-F4A741711484}" type="pres">
      <dgm:prSet presAssocID="{5D90D2CA-9FB7-48E0-B0A9-F65E1B02D7F9}" presName="connectorText" presStyleLbl="sibTrans2D1" presStyleIdx="2" presStyleCnt="4"/>
      <dgm:spPr/>
    </dgm:pt>
    <dgm:pt modelId="{3CD928E0-ADCF-4346-8FB3-CF19A46326DF}" type="pres">
      <dgm:prSet presAssocID="{1A7A17E4-DB17-4346-834A-E8C7F33EED0E}" presName="node" presStyleLbl="node1" presStyleIdx="3" presStyleCnt="5">
        <dgm:presLayoutVars>
          <dgm:bulletEnabled val="1"/>
        </dgm:presLayoutVars>
      </dgm:prSet>
      <dgm:spPr/>
    </dgm:pt>
    <dgm:pt modelId="{121657A4-BA14-4CF3-8428-97E7E93F9F1D}" type="pres">
      <dgm:prSet presAssocID="{83E8DDC5-5862-4ADA-8E0F-6DEC7B7B2968}" presName="sibTrans" presStyleLbl="sibTrans2D1" presStyleIdx="3" presStyleCnt="4"/>
      <dgm:spPr/>
    </dgm:pt>
    <dgm:pt modelId="{10F5992D-E283-4DB6-8B6F-B858A58A5AB4}" type="pres">
      <dgm:prSet presAssocID="{83E8DDC5-5862-4ADA-8E0F-6DEC7B7B2968}" presName="connectorText" presStyleLbl="sibTrans2D1" presStyleIdx="3" presStyleCnt="4"/>
      <dgm:spPr/>
    </dgm:pt>
    <dgm:pt modelId="{A0CB5C97-FAC7-42FB-A40F-BC014D695ACF}" type="pres">
      <dgm:prSet presAssocID="{FE948FC4-7550-4644-BE30-437E5F9CD756}" presName="node" presStyleLbl="node1" presStyleIdx="4" presStyleCnt="5">
        <dgm:presLayoutVars>
          <dgm:bulletEnabled val="1"/>
        </dgm:presLayoutVars>
      </dgm:prSet>
      <dgm:spPr/>
    </dgm:pt>
  </dgm:ptLst>
  <dgm:cxnLst>
    <dgm:cxn modelId="{FCB61102-BBE5-4497-9158-0A2879B37FBE}" srcId="{12F1D0D1-B894-4D69-B7EB-4B0EBB131E05}" destId="{8DFC921E-0740-42AB-B5FF-AAEC7A8EC759}" srcOrd="2" destOrd="0" parTransId="{517330A3-D859-47F6-A310-FE56FE6E7971}" sibTransId="{5D90D2CA-9FB7-48E0-B0A9-F65E1B02D7F9}"/>
    <dgm:cxn modelId="{F31D5B03-CEDC-4D44-A75A-D4185BC8C336}" srcId="{12F1D0D1-B894-4D69-B7EB-4B0EBB131E05}" destId="{5ECEDF17-9117-4CA2-A606-1D1DCA9CF39A}" srcOrd="1" destOrd="0" parTransId="{A9D62C58-82E9-473E-999F-43713037211B}" sibTransId="{3DA8D2FD-680C-4CF4-BB6D-31016DB3188A}"/>
    <dgm:cxn modelId="{C2057723-4B23-4734-9F7E-D25EBDAA1BA2}" srcId="{12F1D0D1-B894-4D69-B7EB-4B0EBB131E05}" destId="{C520DB1F-D905-4BA8-94A1-4AF665269021}" srcOrd="0" destOrd="0" parTransId="{FDC665EF-4038-4991-818A-22CD9AAADED9}" sibTransId="{26559C01-B494-4148-8ACE-A1E9E54AE6D2}"/>
    <dgm:cxn modelId="{D94AD828-412B-4137-94A7-02AE5C631AA4}" type="presOf" srcId="{8DFC921E-0740-42AB-B5FF-AAEC7A8EC759}" destId="{DFCD11F1-8C3F-44A7-9B6B-DE73F8402B25}" srcOrd="0" destOrd="0" presId="urn:microsoft.com/office/officeart/2005/8/layout/process1"/>
    <dgm:cxn modelId="{EEB03A65-8B58-4C40-95A2-985BFA675D9C}" type="presOf" srcId="{26559C01-B494-4148-8ACE-A1E9E54AE6D2}" destId="{B88C0418-0867-45F7-B3B9-21A346979228}" srcOrd="1" destOrd="0" presId="urn:microsoft.com/office/officeart/2005/8/layout/process1"/>
    <dgm:cxn modelId="{0D2E564B-0947-4FA6-8C3B-95EDE19DDC1A}" type="presOf" srcId="{FE948FC4-7550-4644-BE30-437E5F9CD756}" destId="{A0CB5C97-FAC7-42FB-A40F-BC014D695ACF}" srcOrd="0" destOrd="0" presId="urn:microsoft.com/office/officeart/2005/8/layout/process1"/>
    <dgm:cxn modelId="{6621104F-EEED-45F8-849D-271619745D72}" type="presOf" srcId="{C520DB1F-D905-4BA8-94A1-4AF665269021}" destId="{F0D94575-CF23-4134-8B4D-B9320DCFE5EA}" srcOrd="0" destOrd="0" presId="urn:microsoft.com/office/officeart/2005/8/layout/process1"/>
    <dgm:cxn modelId="{859E657E-641D-47B5-A355-FE4857C711E5}" type="presOf" srcId="{12F1D0D1-B894-4D69-B7EB-4B0EBB131E05}" destId="{55CBE57A-A76F-410E-B15A-D13B9CBAA869}" srcOrd="0" destOrd="0" presId="urn:microsoft.com/office/officeart/2005/8/layout/process1"/>
    <dgm:cxn modelId="{13E0548A-F05D-48DB-9D4B-724BE09E84E0}" type="presOf" srcId="{5D90D2CA-9FB7-48E0-B0A9-F65E1B02D7F9}" destId="{4A0BFFBE-1CD6-43EF-AD7D-BE1FF92E19C0}" srcOrd="0" destOrd="0" presId="urn:microsoft.com/office/officeart/2005/8/layout/process1"/>
    <dgm:cxn modelId="{EBAEE392-B240-4A37-BFD2-B3EF37CE9D4C}" type="presOf" srcId="{5D90D2CA-9FB7-48E0-B0A9-F65E1B02D7F9}" destId="{8BCECBA5-9FF4-400F-B2D6-F4A741711484}" srcOrd="1" destOrd="0" presId="urn:microsoft.com/office/officeart/2005/8/layout/process1"/>
    <dgm:cxn modelId="{ECE798A3-AF03-4027-A62A-D5A05931420D}" type="presOf" srcId="{1A7A17E4-DB17-4346-834A-E8C7F33EED0E}" destId="{3CD928E0-ADCF-4346-8FB3-CF19A46326DF}" srcOrd="0" destOrd="0" presId="urn:microsoft.com/office/officeart/2005/8/layout/process1"/>
    <dgm:cxn modelId="{E9DCBFA3-DF73-4F93-9DDE-5BA3FDD32495}" srcId="{12F1D0D1-B894-4D69-B7EB-4B0EBB131E05}" destId="{1A7A17E4-DB17-4346-834A-E8C7F33EED0E}" srcOrd="3" destOrd="0" parTransId="{DBC9E110-2BD9-440A-BF0D-CF854CD0E65A}" sibTransId="{83E8DDC5-5862-4ADA-8E0F-6DEC7B7B2968}"/>
    <dgm:cxn modelId="{899BA0C2-2E18-440C-87C6-D61A1A9C7856}" type="presOf" srcId="{83E8DDC5-5862-4ADA-8E0F-6DEC7B7B2968}" destId="{121657A4-BA14-4CF3-8428-97E7E93F9F1D}" srcOrd="0" destOrd="0" presId="urn:microsoft.com/office/officeart/2005/8/layout/process1"/>
    <dgm:cxn modelId="{FFC82DD5-25BE-46C1-BAF3-692F2F33EE4D}" type="presOf" srcId="{26559C01-B494-4148-8ACE-A1E9E54AE6D2}" destId="{37C3A354-CA14-4783-9177-5F66367B70F3}" srcOrd="0" destOrd="0" presId="urn:microsoft.com/office/officeart/2005/8/layout/process1"/>
    <dgm:cxn modelId="{0A4EB9DB-2E3E-4D7A-A999-5166C5CBAEB3}" type="presOf" srcId="{83E8DDC5-5862-4ADA-8E0F-6DEC7B7B2968}" destId="{10F5992D-E283-4DB6-8B6F-B858A58A5AB4}" srcOrd="1" destOrd="0" presId="urn:microsoft.com/office/officeart/2005/8/layout/process1"/>
    <dgm:cxn modelId="{008D79DD-B8B3-4643-8E2A-290B6D3EAB7A}" type="presOf" srcId="{3DA8D2FD-680C-4CF4-BB6D-31016DB3188A}" destId="{BBAED1D5-43C8-405E-82D6-A3AB29109EDB}" srcOrd="0" destOrd="0" presId="urn:microsoft.com/office/officeart/2005/8/layout/process1"/>
    <dgm:cxn modelId="{001EC0E1-32DE-431C-8DBD-5E0E4CA9DE6D}" type="presOf" srcId="{5ECEDF17-9117-4CA2-A606-1D1DCA9CF39A}" destId="{357910EF-85F2-489A-86B1-7AFCED38B84F}" srcOrd="0" destOrd="0" presId="urn:microsoft.com/office/officeart/2005/8/layout/process1"/>
    <dgm:cxn modelId="{33B3EDE6-38D7-4DB9-980D-FAF62DEC6EE1}" srcId="{12F1D0D1-B894-4D69-B7EB-4B0EBB131E05}" destId="{FE948FC4-7550-4644-BE30-437E5F9CD756}" srcOrd="4" destOrd="0" parTransId="{71318C2A-B466-4ED4-A012-D3B211D15053}" sibTransId="{3A106F05-D7A3-482B-B258-5A431C568060}"/>
    <dgm:cxn modelId="{3A228DE9-B27D-41DC-AE3D-A8E4329FF158}" type="presOf" srcId="{3DA8D2FD-680C-4CF4-BB6D-31016DB3188A}" destId="{92484718-6DBA-40E1-BDF6-91B32F6BC253}" srcOrd="1" destOrd="0" presId="urn:microsoft.com/office/officeart/2005/8/layout/process1"/>
    <dgm:cxn modelId="{04F91EDA-5917-4220-8F2F-8A0F7CEBD474}" type="presParOf" srcId="{55CBE57A-A76F-410E-B15A-D13B9CBAA869}" destId="{F0D94575-CF23-4134-8B4D-B9320DCFE5EA}" srcOrd="0" destOrd="0" presId="urn:microsoft.com/office/officeart/2005/8/layout/process1"/>
    <dgm:cxn modelId="{6230E113-3CEB-4AB0-9B65-C657451FDC09}" type="presParOf" srcId="{55CBE57A-A76F-410E-B15A-D13B9CBAA869}" destId="{37C3A354-CA14-4783-9177-5F66367B70F3}" srcOrd="1" destOrd="0" presId="urn:microsoft.com/office/officeart/2005/8/layout/process1"/>
    <dgm:cxn modelId="{C13E30A7-7579-43E6-A65F-79A2123A39CB}" type="presParOf" srcId="{37C3A354-CA14-4783-9177-5F66367B70F3}" destId="{B88C0418-0867-45F7-B3B9-21A346979228}" srcOrd="0" destOrd="0" presId="urn:microsoft.com/office/officeart/2005/8/layout/process1"/>
    <dgm:cxn modelId="{C0AA540B-13B5-4463-A31E-DF2A54B9D8BF}" type="presParOf" srcId="{55CBE57A-A76F-410E-B15A-D13B9CBAA869}" destId="{357910EF-85F2-489A-86B1-7AFCED38B84F}" srcOrd="2" destOrd="0" presId="urn:microsoft.com/office/officeart/2005/8/layout/process1"/>
    <dgm:cxn modelId="{309F035D-6D31-41B7-AA4F-FF16266FEE31}" type="presParOf" srcId="{55CBE57A-A76F-410E-B15A-D13B9CBAA869}" destId="{BBAED1D5-43C8-405E-82D6-A3AB29109EDB}" srcOrd="3" destOrd="0" presId="urn:microsoft.com/office/officeart/2005/8/layout/process1"/>
    <dgm:cxn modelId="{2435159F-65BD-41A9-BCDF-DEF5E94F3221}" type="presParOf" srcId="{BBAED1D5-43C8-405E-82D6-A3AB29109EDB}" destId="{92484718-6DBA-40E1-BDF6-91B32F6BC253}" srcOrd="0" destOrd="0" presId="urn:microsoft.com/office/officeart/2005/8/layout/process1"/>
    <dgm:cxn modelId="{173CC908-8319-46FA-ABAE-E3D5E8E98D22}" type="presParOf" srcId="{55CBE57A-A76F-410E-B15A-D13B9CBAA869}" destId="{DFCD11F1-8C3F-44A7-9B6B-DE73F8402B25}" srcOrd="4" destOrd="0" presId="urn:microsoft.com/office/officeart/2005/8/layout/process1"/>
    <dgm:cxn modelId="{320B9378-8375-4D74-B926-0AF616ED7C9B}" type="presParOf" srcId="{55CBE57A-A76F-410E-B15A-D13B9CBAA869}" destId="{4A0BFFBE-1CD6-43EF-AD7D-BE1FF92E19C0}" srcOrd="5" destOrd="0" presId="urn:microsoft.com/office/officeart/2005/8/layout/process1"/>
    <dgm:cxn modelId="{422C45A9-FBD4-4050-AA4C-1B1F10A682BB}" type="presParOf" srcId="{4A0BFFBE-1CD6-43EF-AD7D-BE1FF92E19C0}" destId="{8BCECBA5-9FF4-400F-B2D6-F4A741711484}" srcOrd="0" destOrd="0" presId="urn:microsoft.com/office/officeart/2005/8/layout/process1"/>
    <dgm:cxn modelId="{8F4D65FA-ECF8-4EE2-8981-2F35F314899C}" type="presParOf" srcId="{55CBE57A-A76F-410E-B15A-D13B9CBAA869}" destId="{3CD928E0-ADCF-4346-8FB3-CF19A46326DF}" srcOrd="6" destOrd="0" presId="urn:microsoft.com/office/officeart/2005/8/layout/process1"/>
    <dgm:cxn modelId="{47CBA587-4F1D-4FF9-AD03-85D6FEB9DEB4}" type="presParOf" srcId="{55CBE57A-A76F-410E-B15A-D13B9CBAA869}" destId="{121657A4-BA14-4CF3-8428-97E7E93F9F1D}" srcOrd="7" destOrd="0" presId="urn:microsoft.com/office/officeart/2005/8/layout/process1"/>
    <dgm:cxn modelId="{315A5A16-6640-4926-98DA-AC5132D34DC4}" type="presParOf" srcId="{121657A4-BA14-4CF3-8428-97E7E93F9F1D}" destId="{10F5992D-E283-4DB6-8B6F-B858A58A5AB4}" srcOrd="0" destOrd="0" presId="urn:microsoft.com/office/officeart/2005/8/layout/process1"/>
    <dgm:cxn modelId="{8DAE752E-69FC-488A-A534-20F0F776F46E}" type="presParOf" srcId="{55CBE57A-A76F-410E-B15A-D13B9CBAA869}" destId="{A0CB5C97-FAC7-42FB-A40F-BC014D695ACF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2F1D0D1-B894-4D69-B7EB-4B0EBB131E05}" type="doc">
      <dgm:prSet loTypeId="urn:microsoft.com/office/officeart/2005/8/layout/process1" loCatId="process" qsTypeId="urn:microsoft.com/office/officeart/2005/8/quickstyle/simple1" qsCatId="simple" csTypeId="urn:microsoft.com/office/officeart/2005/8/colors/accent1_1" csCatId="accent1" phldr="1"/>
      <dgm:spPr/>
    </dgm:pt>
    <dgm:pt modelId="{C520DB1F-D905-4BA8-94A1-4AF665269021}">
      <dgm:prSet phldrT="[Text]" custT="1"/>
      <dgm:spPr/>
      <dgm:t>
        <a:bodyPr/>
        <a:lstStyle/>
        <a:p>
          <a:r>
            <a:rPr lang="en-US" sz="1600" dirty="0"/>
            <a:t>Infection Data</a:t>
          </a:r>
          <a:endParaRPr lang="en-IL" sz="1600" dirty="0"/>
        </a:p>
      </dgm:t>
    </dgm:pt>
    <dgm:pt modelId="{FDC665EF-4038-4991-818A-22CD9AAADED9}" type="parTrans" cxnId="{C2057723-4B23-4734-9F7E-D25EBDAA1BA2}">
      <dgm:prSet/>
      <dgm:spPr/>
      <dgm:t>
        <a:bodyPr/>
        <a:lstStyle/>
        <a:p>
          <a:endParaRPr lang="en-IL" sz="1600"/>
        </a:p>
      </dgm:t>
    </dgm:pt>
    <dgm:pt modelId="{26559C01-B494-4148-8ACE-A1E9E54AE6D2}" type="sibTrans" cxnId="{C2057723-4B23-4734-9F7E-D25EBDAA1BA2}">
      <dgm:prSet custT="1"/>
      <dgm:spPr/>
      <dgm:t>
        <a:bodyPr/>
        <a:lstStyle/>
        <a:p>
          <a:endParaRPr lang="en-IL" sz="1200"/>
        </a:p>
      </dgm:t>
    </dgm:pt>
    <dgm:pt modelId="{5ECEDF17-9117-4CA2-A606-1D1DCA9CF39A}">
      <dgm:prSet phldrT="[Text]" custT="1"/>
      <dgm:spPr/>
      <dgm:t>
        <a:bodyPr/>
        <a:lstStyle/>
        <a:p>
          <a:r>
            <a:rPr lang="en-US" sz="1600" dirty="0"/>
            <a:t>Estimate SIS Parameters</a:t>
          </a:r>
          <a:endParaRPr lang="en-IL" sz="1600" dirty="0"/>
        </a:p>
      </dgm:t>
    </dgm:pt>
    <dgm:pt modelId="{A9D62C58-82E9-473E-999F-43713037211B}" type="parTrans" cxnId="{F31D5B03-CEDC-4D44-A75A-D4185BC8C336}">
      <dgm:prSet/>
      <dgm:spPr/>
      <dgm:t>
        <a:bodyPr/>
        <a:lstStyle/>
        <a:p>
          <a:endParaRPr lang="en-IL" sz="1600"/>
        </a:p>
      </dgm:t>
    </dgm:pt>
    <dgm:pt modelId="{3DA8D2FD-680C-4CF4-BB6D-31016DB3188A}" type="sibTrans" cxnId="{F31D5B03-CEDC-4D44-A75A-D4185BC8C336}">
      <dgm:prSet custT="1"/>
      <dgm:spPr/>
      <dgm:t>
        <a:bodyPr/>
        <a:lstStyle/>
        <a:p>
          <a:endParaRPr lang="en-IL" sz="1200"/>
        </a:p>
      </dgm:t>
    </dgm:pt>
    <dgm:pt modelId="{8DFC921E-0740-42AB-B5FF-AAEC7A8EC759}">
      <dgm:prSet phldrT="[Text]" custT="1"/>
      <dgm:spPr/>
      <dgm:t>
        <a:bodyPr/>
        <a:lstStyle/>
        <a:p>
          <a:r>
            <a:rPr lang="en-US" sz="1600" dirty="0"/>
            <a:t>Predict Future Infection</a:t>
          </a:r>
          <a:endParaRPr lang="en-IL" sz="1600" dirty="0"/>
        </a:p>
      </dgm:t>
    </dgm:pt>
    <dgm:pt modelId="{517330A3-D859-47F6-A310-FE56FE6E7971}" type="parTrans" cxnId="{FCB61102-BBE5-4497-9158-0A2879B37FBE}">
      <dgm:prSet/>
      <dgm:spPr/>
      <dgm:t>
        <a:bodyPr/>
        <a:lstStyle/>
        <a:p>
          <a:endParaRPr lang="en-IL" sz="1600"/>
        </a:p>
      </dgm:t>
    </dgm:pt>
    <dgm:pt modelId="{5D90D2CA-9FB7-48E0-B0A9-F65E1B02D7F9}" type="sibTrans" cxnId="{FCB61102-BBE5-4497-9158-0A2879B37FBE}">
      <dgm:prSet custT="1"/>
      <dgm:spPr/>
      <dgm:t>
        <a:bodyPr/>
        <a:lstStyle/>
        <a:p>
          <a:endParaRPr lang="en-IL" sz="1200"/>
        </a:p>
      </dgm:t>
    </dgm:pt>
    <dgm:pt modelId="{1A7A17E4-DB17-4346-834A-E8C7F33EED0E}">
      <dgm:prSet phldrT="[Text]" custT="1"/>
      <dgm:spPr/>
      <dgm:t>
        <a:bodyPr/>
        <a:lstStyle/>
        <a:p>
          <a:r>
            <a:rPr lang="en-US" sz="1600" dirty="0"/>
            <a:t>Improve Curing Rate</a:t>
          </a:r>
          <a:endParaRPr lang="en-IL" sz="1600" dirty="0"/>
        </a:p>
      </dgm:t>
    </dgm:pt>
    <dgm:pt modelId="{DBC9E110-2BD9-440A-BF0D-CF854CD0E65A}" type="parTrans" cxnId="{E9DCBFA3-DF73-4F93-9DDE-5BA3FDD32495}">
      <dgm:prSet/>
      <dgm:spPr/>
      <dgm:t>
        <a:bodyPr/>
        <a:lstStyle/>
        <a:p>
          <a:endParaRPr lang="en-IL" sz="1600"/>
        </a:p>
      </dgm:t>
    </dgm:pt>
    <dgm:pt modelId="{83E8DDC5-5862-4ADA-8E0F-6DEC7B7B2968}" type="sibTrans" cxnId="{E9DCBFA3-DF73-4F93-9DDE-5BA3FDD32495}">
      <dgm:prSet/>
      <dgm:spPr/>
      <dgm:t>
        <a:bodyPr/>
        <a:lstStyle/>
        <a:p>
          <a:endParaRPr lang="en-IL" sz="1600"/>
        </a:p>
      </dgm:t>
    </dgm:pt>
    <dgm:pt modelId="{FE948FC4-7550-4644-BE30-437E5F9CD756}">
      <dgm:prSet phldrT="[Text]" custT="1"/>
      <dgm:spPr>
        <a:blipFill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IL">
              <a:noFill/>
            </a:rPr>
            <a:t> </a:t>
          </a:r>
        </a:p>
      </dgm:t>
    </dgm:pt>
    <dgm:pt modelId="{71318C2A-B466-4ED4-A012-D3B211D15053}" type="parTrans" cxnId="{33B3EDE6-38D7-4DB9-980D-FAF62DEC6EE1}">
      <dgm:prSet/>
      <dgm:spPr/>
      <dgm:t>
        <a:bodyPr/>
        <a:lstStyle/>
        <a:p>
          <a:endParaRPr lang="en-IL"/>
        </a:p>
      </dgm:t>
    </dgm:pt>
    <dgm:pt modelId="{3A106F05-D7A3-482B-B258-5A431C568060}" type="sibTrans" cxnId="{33B3EDE6-38D7-4DB9-980D-FAF62DEC6EE1}">
      <dgm:prSet/>
      <dgm:spPr/>
      <dgm:t>
        <a:bodyPr/>
        <a:lstStyle/>
        <a:p>
          <a:endParaRPr lang="en-IL"/>
        </a:p>
      </dgm:t>
    </dgm:pt>
    <dgm:pt modelId="{55CBE57A-A76F-410E-B15A-D13B9CBAA869}" type="pres">
      <dgm:prSet presAssocID="{12F1D0D1-B894-4D69-B7EB-4B0EBB131E05}" presName="Name0" presStyleCnt="0">
        <dgm:presLayoutVars>
          <dgm:dir/>
          <dgm:resizeHandles val="exact"/>
        </dgm:presLayoutVars>
      </dgm:prSet>
      <dgm:spPr/>
    </dgm:pt>
    <dgm:pt modelId="{F0D94575-CF23-4134-8B4D-B9320DCFE5EA}" type="pres">
      <dgm:prSet presAssocID="{C520DB1F-D905-4BA8-94A1-4AF665269021}" presName="node" presStyleLbl="node1" presStyleIdx="0" presStyleCnt="5">
        <dgm:presLayoutVars>
          <dgm:bulletEnabled val="1"/>
        </dgm:presLayoutVars>
      </dgm:prSet>
      <dgm:spPr/>
    </dgm:pt>
    <dgm:pt modelId="{37C3A354-CA14-4783-9177-5F66367B70F3}" type="pres">
      <dgm:prSet presAssocID="{26559C01-B494-4148-8ACE-A1E9E54AE6D2}" presName="sibTrans" presStyleLbl="sibTrans2D1" presStyleIdx="0" presStyleCnt="4"/>
      <dgm:spPr/>
    </dgm:pt>
    <dgm:pt modelId="{B88C0418-0867-45F7-B3B9-21A346979228}" type="pres">
      <dgm:prSet presAssocID="{26559C01-B494-4148-8ACE-A1E9E54AE6D2}" presName="connectorText" presStyleLbl="sibTrans2D1" presStyleIdx="0" presStyleCnt="4"/>
      <dgm:spPr/>
    </dgm:pt>
    <dgm:pt modelId="{357910EF-85F2-489A-86B1-7AFCED38B84F}" type="pres">
      <dgm:prSet presAssocID="{5ECEDF17-9117-4CA2-A606-1D1DCA9CF39A}" presName="node" presStyleLbl="node1" presStyleIdx="1" presStyleCnt="5">
        <dgm:presLayoutVars>
          <dgm:bulletEnabled val="1"/>
        </dgm:presLayoutVars>
      </dgm:prSet>
      <dgm:spPr/>
    </dgm:pt>
    <dgm:pt modelId="{BBAED1D5-43C8-405E-82D6-A3AB29109EDB}" type="pres">
      <dgm:prSet presAssocID="{3DA8D2FD-680C-4CF4-BB6D-31016DB3188A}" presName="sibTrans" presStyleLbl="sibTrans2D1" presStyleIdx="1" presStyleCnt="4"/>
      <dgm:spPr/>
    </dgm:pt>
    <dgm:pt modelId="{92484718-6DBA-40E1-BDF6-91B32F6BC253}" type="pres">
      <dgm:prSet presAssocID="{3DA8D2FD-680C-4CF4-BB6D-31016DB3188A}" presName="connectorText" presStyleLbl="sibTrans2D1" presStyleIdx="1" presStyleCnt="4"/>
      <dgm:spPr/>
    </dgm:pt>
    <dgm:pt modelId="{DFCD11F1-8C3F-44A7-9B6B-DE73F8402B25}" type="pres">
      <dgm:prSet presAssocID="{8DFC921E-0740-42AB-B5FF-AAEC7A8EC759}" presName="node" presStyleLbl="node1" presStyleIdx="2" presStyleCnt="5">
        <dgm:presLayoutVars>
          <dgm:bulletEnabled val="1"/>
        </dgm:presLayoutVars>
      </dgm:prSet>
      <dgm:spPr/>
    </dgm:pt>
    <dgm:pt modelId="{4A0BFFBE-1CD6-43EF-AD7D-BE1FF92E19C0}" type="pres">
      <dgm:prSet presAssocID="{5D90D2CA-9FB7-48E0-B0A9-F65E1B02D7F9}" presName="sibTrans" presStyleLbl="sibTrans2D1" presStyleIdx="2" presStyleCnt="4"/>
      <dgm:spPr/>
    </dgm:pt>
    <dgm:pt modelId="{8BCECBA5-9FF4-400F-B2D6-F4A741711484}" type="pres">
      <dgm:prSet presAssocID="{5D90D2CA-9FB7-48E0-B0A9-F65E1B02D7F9}" presName="connectorText" presStyleLbl="sibTrans2D1" presStyleIdx="2" presStyleCnt="4"/>
      <dgm:spPr/>
    </dgm:pt>
    <dgm:pt modelId="{3CD928E0-ADCF-4346-8FB3-CF19A46326DF}" type="pres">
      <dgm:prSet presAssocID="{1A7A17E4-DB17-4346-834A-E8C7F33EED0E}" presName="node" presStyleLbl="node1" presStyleIdx="3" presStyleCnt="5">
        <dgm:presLayoutVars>
          <dgm:bulletEnabled val="1"/>
        </dgm:presLayoutVars>
      </dgm:prSet>
      <dgm:spPr/>
    </dgm:pt>
    <dgm:pt modelId="{121657A4-BA14-4CF3-8428-97E7E93F9F1D}" type="pres">
      <dgm:prSet presAssocID="{83E8DDC5-5862-4ADA-8E0F-6DEC7B7B2968}" presName="sibTrans" presStyleLbl="sibTrans2D1" presStyleIdx="3" presStyleCnt="4"/>
      <dgm:spPr/>
    </dgm:pt>
    <dgm:pt modelId="{10F5992D-E283-4DB6-8B6F-B858A58A5AB4}" type="pres">
      <dgm:prSet presAssocID="{83E8DDC5-5862-4ADA-8E0F-6DEC7B7B2968}" presName="connectorText" presStyleLbl="sibTrans2D1" presStyleIdx="3" presStyleCnt="4"/>
      <dgm:spPr/>
    </dgm:pt>
    <dgm:pt modelId="{A0CB5C97-FAC7-42FB-A40F-BC014D695ACF}" type="pres">
      <dgm:prSet presAssocID="{FE948FC4-7550-4644-BE30-437E5F9CD756}" presName="node" presStyleLbl="node1" presStyleIdx="4" presStyleCnt="5">
        <dgm:presLayoutVars>
          <dgm:bulletEnabled val="1"/>
        </dgm:presLayoutVars>
      </dgm:prSet>
      <dgm:spPr/>
    </dgm:pt>
  </dgm:ptLst>
  <dgm:cxnLst>
    <dgm:cxn modelId="{FCB61102-BBE5-4497-9158-0A2879B37FBE}" srcId="{12F1D0D1-B894-4D69-B7EB-4B0EBB131E05}" destId="{8DFC921E-0740-42AB-B5FF-AAEC7A8EC759}" srcOrd="2" destOrd="0" parTransId="{517330A3-D859-47F6-A310-FE56FE6E7971}" sibTransId="{5D90D2CA-9FB7-48E0-B0A9-F65E1B02D7F9}"/>
    <dgm:cxn modelId="{F31D5B03-CEDC-4D44-A75A-D4185BC8C336}" srcId="{12F1D0D1-B894-4D69-B7EB-4B0EBB131E05}" destId="{5ECEDF17-9117-4CA2-A606-1D1DCA9CF39A}" srcOrd="1" destOrd="0" parTransId="{A9D62C58-82E9-473E-999F-43713037211B}" sibTransId="{3DA8D2FD-680C-4CF4-BB6D-31016DB3188A}"/>
    <dgm:cxn modelId="{C2057723-4B23-4734-9F7E-D25EBDAA1BA2}" srcId="{12F1D0D1-B894-4D69-B7EB-4B0EBB131E05}" destId="{C520DB1F-D905-4BA8-94A1-4AF665269021}" srcOrd="0" destOrd="0" parTransId="{FDC665EF-4038-4991-818A-22CD9AAADED9}" sibTransId="{26559C01-B494-4148-8ACE-A1E9E54AE6D2}"/>
    <dgm:cxn modelId="{D94AD828-412B-4137-94A7-02AE5C631AA4}" type="presOf" srcId="{8DFC921E-0740-42AB-B5FF-AAEC7A8EC759}" destId="{DFCD11F1-8C3F-44A7-9B6B-DE73F8402B25}" srcOrd="0" destOrd="0" presId="urn:microsoft.com/office/officeart/2005/8/layout/process1"/>
    <dgm:cxn modelId="{EEB03A65-8B58-4C40-95A2-985BFA675D9C}" type="presOf" srcId="{26559C01-B494-4148-8ACE-A1E9E54AE6D2}" destId="{B88C0418-0867-45F7-B3B9-21A346979228}" srcOrd="1" destOrd="0" presId="urn:microsoft.com/office/officeart/2005/8/layout/process1"/>
    <dgm:cxn modelId="{0D2E564B-0947-4FA6-8C3B-95EDE19DDC1A}" type="presOf" srcId="{FE948FC4-7550-4644-BE30-437E5F9CD756}" destId="{A0CB5C97-FAC7-42FB-A40F-BC014D695ACF}" srcOrd="0" destOrd="0" presId="urn:microsoft.com/office/officeart/2005/8/layout/process1"/>
    <dgm:cxn modelId="{6621104F-EEED-45F8-849D-271619745D72}" type="presOf" srcId="{C520DB1F-D905-4BA8-94A1-4AF665269021}" destId="{F0D94575-CF23-4134-8B4D-B9320DCFE5EA}" srcOrd="0" destOrd="0" presId="urn:microsoft.com/office/officeart/2005/8/layout/process1"/>
    <dgm:cxn modelId="{859E657E-641D-47B5-A355-FE4857C711E5}" type="presOf" srcId="{12F1D0D1-B894-4D69-B7EB-4B0EBB131E05}" destId="{55CBE57A-A76F-410E-B15A-D13B9CBAA869}" srcOrd="0" destOrd="0" presId="urn:microsoft.com/office/officeart/2005/8/layout/process1"/>
    <dgm:cxn modelId="{13E0548A-F05D-48DB-9D4B-724BE09E84E0}" type="presOf" srcId="{5D90D2CA-9FB7-48E0-B0A9-F65E1B02D7F9}" destId="{4A0BFFBE-1CD6-43EF-AD7D-BE1FF92E19C0}" srcOrd="0" destOrd="0" presId="urn:microsoft.com/office/officeart/2005/8/layout/process1"/>
    <dgm:cxn modelId="{EBAEE392-B240-4A37-BFD2-B3EF37CE9D4C}" type="presOf" srcId="{5D90D2CA-9FB7-48E0-B0A9-F65E1B02D7F9}" destId="{8BCECBA5-9FF4-400F-B2D6-F4A741711484}" srcOrd="1" destOrd="0" presId="urn:microsoft.com/office/officeart/2005/8/layout/process1"/>
    <dgm:cxn modelId="{ECE798A3-AF03-4027-A62A-D5A05931420D}" type="presOf" srcId="{1A7A17E4-DB17-4346-834A-E8C7F33EED0E}" destId="{3CD928E0-ADCF-4346-8FB3-CF19A46326DF}" srcOrd="0" destOrd="0" presId="urn:microsoft.com/office/officeart/2005/8/layout/process1"/>
    <dgm:cxn modelId="{E9DCBFA3-DF73-4F93-9DDE-5BA3FDD32495}" srcId="{12F1D0D1-B894-4D69-B7EB-4B0EBB131E05}" destId="{1A7A17E4-DB17-4346-834A-E8C7F33EED0E}" srcOrd="3" destOrd="0" parTransId="{DBC9E110-2BD9-440A-BF0D-CF854CD0E65A}" sibTransId="{83E8DDC5-5862-4ADA-8E0F-6DEC7B7B2968}"/>
    <dgm:cxn modelId="{899BA0C2-2E18-440C-87C6-D61A1A9C7856}" type="presOf" srcId="{83E8DDC5-5862-4ADA-8E0F-6DEC7B7B2968}" destId="{121657A4-BA14-4CF3-8428-97E7E93F9F1D}" srcOrd="0" destOrd="0" presId="urn:microsoft.com/office/officeart/2005/8/layout/process1"/>
    <dgm:cxn modelId="{FFC82DD5-25BE-46C1-BAF3-692F2F33EE4D}" type="presOf" srcId="{26559C01-B494-4148-8ACE-A1E9E54AE6D2}" destId="{37C3A354-CA14-4783-9177-5F66367B70F3}" srcOrd="0" destOrd="0" presId="urn:microsoft.com/office/officeart/2005/8/layout/process1"/>
    <dgm:cxn modelId="{0A4EB9DB-2E3E-4D7A-A999-5166C5CBAEB3}" type="presOf" srcId="{83E8DDC5-5862-4ADA-8E0F-6DEC7B7B2968}" destId="{10F5992D-E283-4DB6-8B6F-B858A58A5AB4}" srcOrd="1" destOrd="0" presId="urn:microsoft.com/office/officeart/2005/8/layout/process1"/>
    <dgm:cxn modelId="{008D79DD-B8B3-4643-8E2A-290B6D3EAB7A}" type="presOf" srcId="{3DA8D2FD-680C-4CF4-BB6D-31016DB3188A}" destId="{BBAED1D5-43C8-405E-82D6-A3AB29109EDB}" srcOrd="0" destOrd="0" presId="urn:microsoft.com/office/officeart/2005/8/layout/process1"/>
    <dgm:cxn modelId="{001EC0E1-32DE-431C-8DBD-5E0E4CA9DE6D}" type="presOf" srcId="{5ECEDF17-9117-4CA2-A606-1D1DCA9CF39A}" destId="{357910EF-85F2-489A-86B1-7AFCED38B84F}" srcOrd="0" destOrd="0" presId="urn:microsoft.com/office/officeart/2005/8/layout/process1"/>
    <dgm:cxn modelId="{33B3EDE6-38D7-4DB9-980D-FAF62DEC6EE1}" srcId="{12F1D0D1-B894-4D69-B7EB-4B0EBB131E05}" destId="{FE948FC4-7550-4644-BE30-437E5F9CD756}" srcOrd="4" destOrd="0" parTransId="{71318C2A-B466-4ED4-A012-D3B211D15053}" sibTransId="{3A106F05-D7A3-482B-B258-5A431C568060}"/>
    <dgm:cxn modelId="{3A228DE9-B27D-41DC-AE3D-A8E4329FF158}" type="presOf" srcId="{3DA8D2FD-680C-4CF4-BB6D-31016DB3188A}" destId="{92484718-6DBA-40E1-BDF6-91B32F6BC253}" srcOrd="1" destOrd="0" presId="urn:microsoft.com/office/officeart/2005/8/layout/process1"/>
    <dgm:cxn modelId="{04F91EDA-5917-4220-8F2F-8A0F7CEBD474}" type="presParOf" srcId="{55CBE57A-A76F-410E-B15A-D13B9CBAA869}" destId="{F0D94575-CF23-4134-8B4D-B9320DCFE5EA}" srcOrd="0" destOrd="0" presId="urn:microsoft.com/office/officeart/2005/8/layout/process1"/>
    <dgm:cxn modelId="{6230E113-3CEB-4AB0-9B65-C657451FDC09}" type="presParOf" srcId="{55CBE57A-A76F-410E-B15A-D13B9CBAA869}" destId="{37C3A354-CA14-4783-9177-5F66367B70F3}" srcOrd="1" destOrd="0" presId="urn:microsoft.com/office/officeart/2005/8/layout/process1"/>
    <dgm:cxn modelId="{C13E30A7-7579-43E6-A65F-79A2123A39CB}" type="presParOf" srcId="{37C3A354-CA14-4783-9177-5F66367B70F3}" destId="{B88C0418-0867-45F7-B3B9-21A346979228}" srcOrd="0" destOrd="0" presId="urn:microsoft.com/office/officeart/2005/8/layout/process1"/>
    <dgm:cxn modelId="{C0AA540B-13B5-4463-A31E-DF2A54B9D8BF}" type="presParOf" srcId="{55CBE57A-A76F-410E-B15A-D13B9CBAA869}" destId="{357910EF-85F2-489A-86B1-7AFCED38B84F}" srcOrd="2" destOrd="0" presId="urn:microsoft.com/office/officeart/2005/8/layout/process1"/>
    <dgm:cxn modelId="{309F035D-6D31-41B7-AA4F-FF16266FEE31}" type="presParOf" srcId="{55CBE57A-A76F-410E-B15A-D13B9CBAA869}" destId="{BBAED1D5-43C8-405E-82D6-A3AB29109EDB}" srcOrd="3" destOrd="0" presId="urn:microsoft.com/office/officeart/2005/8/layout/process1"/>
    <dgm:cxn modelId="{2435159F-65BD-41A9-BCDF-DEF5E94F3221}" type="presParOf" srcId="{BBAED1D5-43C8-405E-82D6-A3AB29109EDB}" destId="{92484718-6DBA-40E1-BDF6-91B32F6BC253}" srcOrd="0" destOrd="0" presId="urn:microsoft.com/office/officeart/2005/8/layout/process1"/>
    <dgm:cxn modelId="{173CC908-8319-46FA-ABAE-E3D5E8E98D22}" type="presParOf" srcId="{55CBE57A-A76F-410E-B15A-D13B9CBAA869}" destId="{DFCD11F1-8C3F-44A7-9B6B-DE73F8402B25}" srcOrd="4" destOrd="0" presId="urn:microsoft.com/office/officeart/2005/8/layout/process1"/>
    <dgm:cxn modelId="{320B9378-8375-4D74-B926-0AF616ED7C9B}" type="presParOf" srcId="{55CBE57A-A76F-410E-B15A-D13B9CBAA869}" destId="{4A0BFFBE-1CD6-43EF-AD7D-BE1FF92E19C0}" srcOrd="5" destOrd="0" presId="urn:microsoft.com/office/officeart/2005/8/layout/process1"/>
    <dgm:cxn modelId="{422C45A9-FBD4-4050-AA4C-1B1F10A682BB}" type="presParOf" srcId="{4A0BFFBE-1CD6-43EF-AD7D-BE1FF92E19C0}" destId="{8BCECBA5-9FF4-400F-B2D6-F4A741711484}" srcOrd="0" destOrd="0" presId="urn:microsoft.com/office/officeart/2005/8/layout/process1"/>
    <dgm:cxn modelId="{8F4D65FA-ECF8-4EE2-8981-2F35F314899C}" type="presParOf" srcId="{55CBE57A-A76F-410E-B15A-D13B9CBAA869}" destId="{3CD928E0-ADCF-4346-8FB3-CF19A46326DF}" srcOrd="6" destOrd="0" presId="urn:microsoft.com/office/officeart/2005/8/layout/process1"/>
    <dgm:cxn modelId="{47CBA587-4F1D-4FF9-AD03-85D6FEB9DEB4}" type="presParOf" srcId="{55CBE57A-A76F-410E-B15A-D13B9CBAA869}" destId="{121657A4-BA14-4CF3-8428-97E7E93F9F1D}" srcOrd="7" destOrd="0" presId="urn:microsoft.com/office/officeart/2005/8/layout/process1"/>
    <dgm:cxn modelId="{315A5A16-6640-4926-98DA-AC5132D34DC4}" type="presParOf" srcId="{121657A4-BA14-4CF3-8428-97E7E93F9F1D}" destId="{10F5992D-E283-4DB6-8B6F-B858A58A5AB4}" srcOrd="0" destOrd="0" presId="urn:microsoft.com/office/officeart/2005/8/layout/process1"/>
    <dgm:cxn modelId="{8DAE752E-69FC-488A-A534-20F0F776F46E}" type="presParOf" srcId="{55CBE57A-A76F-410E-B15A-D13B9CBAA869}" destId="{A0CB5C97-FAC7-42FB-A40F-BC014D695ACF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2F1D0D1-B894-4D69-B7EB-4B0EBB131E05}" type="doc">
      <dgm:prSet loTypeId="urn:microsoft.com/office/officeart/2005/8/layout/process1" loCatId="process" qsTypeId="urn:microsoft.com/office/officeart/2005/8/quickstyle/simple1" qsCatId="simple" csTypeId="urn:microsoft.com/office/officeart/2005/8/colors/accent1_1" csCatId="accent1" phldr="1"/>
      <dgm:spPr/>
    </dgm:pt>
    <dgm:pt modelId="{C520DB1F-D905-4BA8-94A1-4AF665269021}">
      <dgm:prSet phldrT="[Text]" custT="1"/>
      <dgm:spPr/>
      <dgm:t>
        <a:bodyPr/>
        <a:lstStyle/>
        <a:p>
          <a:r>
            <a:rPr lang="en-US" sz="1600" dirty="0"/>
            <a:t>Infection Data</a:t>
          </a:r>
          <a:endParaRPr lang="en-IL" sz="1600" dirty="0"/>
        </a:p>
      </dgm:t>
    </dgm:pt>
    <dgm:pt modelId="{FDC665EF-4038-4991-818A-22CD9AAADED9}" type="parTrans" cxnId="{C2057723-4B23-4734-9F7E-D25EBDAA1BA2}">
      <dgm:prSet/>
      <dgm:spPr/>
      <dgm:t>
        <a:bodyPr/>
        <a:lstStyle/>
        <a:p>
          <a:endParaRPr lang="en-IL" sz="1600"/>
        </a:p>
      </dgm:t>
    </dgm:pt>
    <dgm:pt modelId="{26559C01-B494-4148-8ACE-A1E9E54AE6D2}" type="sibTrans" cxnId="{C2057723-4B23-4734-9F7E-D25EBDAA1BA2}">
      <dgm:prSet custT="1"/>
      <dgm:spPr/>
      <dgm:t>
        <a:bodyPr/>
        <a:lstStyle/>
        <a:p>
          <a:endParaRPr lang="en-IL" sz="1200"/>
        </a:p>
      </dgm:t>
    </dgm:pt>
    <dgm:pt modelId="{5ECEDF17-9117-4CA2-A606-1D1DCA9CF39A}">
      <dgm:prSet phldrT="[Text]" custT="1"/>
      <dgm:spPr/>
      <dgm:t>
        <a:bodyPr/>
        <a:lstStyle/>
        <a:p>
          <a:r>
            <a:rPr lang="en-US" sz="1600" dirty="0"/>
            <a:t>Estimate SIS Parameters</a:t>
          </a:r>
          <a:endParaRPr lang="en-IL" sz="1600" dirty="0"/>
        </a:p>
      </dgm:t>
    </dgm:pt>
    <dgm:pt modelId="{A9D62C58-82E9-473E-999F-43713037211B}" type="parTrans" cxnId="{F31D5B03-CEDC-4D44-A75A-D4185BC8C336}">
      <dgm:prSet/>
      <dgm:spPr/>
      <dgm:t>
        <a:bodyPr/>
        <a:lstStyle/>
        <a:p>
          <a:endParaRPr lang="en-IL" sz="1600"/>
        </a:p>
      </dgm:t>
    </dgm:pt>
    <dgm:pt modelId="{3DA8D2FD-680C-4CF4-BB6D-31016DB3188A}" type="sibTrans" cxnId="{F31D5B03-CEDC-4D44-A75A-D4185BC8C336}">
      <dgm:prSet custT="1"/>
      <dgm:spPr/>
      <dgm:t>
        <a:bodyPr/>
        <a:lstStyle/>
        <a:p>
          <a:endParaRPr lang="en-IL" sz="1200"/>
        </a:p>
      </dgm:t>
    </dgm:pt>
    <dgm:pt modelId="{8DFC921E-0740-42AB-B5FF-AAEC7A8EC759}">
      <dgm:prSet phldrT="[Text]" custT="1"/>
      <dgm:spPr/>
      <dgm:t>
        <a:bodyPr/>
        <a:lstStyle/>
        <a:p>
          <a:r>
            <a:rPr lang="en-US" sz="1600" dirty="0"/>
            <a:t>Predict Future Infection</a:t>
          </a:r>
          <a:endParaRPr lang="en-IL" sz="1600" dirty="0"/>
        </a:p>
      </dgm:t>
    </dgm:pt>
    <dgm:pt modelId="{517330A3-D859-47F6-A310-FE56FE6E7971}" type="parTrans" cxnId="{FCB61102-BBE5-4497-9158-0A2879B37FBE}">
      <dgm:prSet/>
      <dgm:spPr/>
      <dgm:t>
        <a:bodyPr/>
        <a:lstStyle/>
        <a:p>
          <a:endParaRPr lang="en-IL" sz="1600"/>
        </a:p>
      </dgm:t>
    </dgm:pt>
    <dgm:pt modelId="{5D90D2CA-9FB7-48E0-B0A9-F65E1B02D7F9}" type="sibTrans" cxnId="{FCB61102-BBE5-4497-9158-0A2879B37FBE}">
      <dgm:prSet custT="1"/>
      <dgm:spPr/>
      <dgm:t>
        <a:bodyPr/>
        <a:lstStyle/>
        <a:p>
          <a:endParaRPr lang="en-IL" sz="1200"/>
        </a:p>
      </dgm:t>
    </dgm:pt>
    <dgm:pt modelId="{1A7A17E4-DB17-4346-834A-E8C7F33EED0E}">
      <dgm:prSet phldrT="[Text]" custT="1"/>
      <dgm:spPr/>
      <dgm:t>
        <a:bodyPr/>
        <a:lstStyle/>
        <a:p>
          <a:r>
            <a:rPr lang="en-US" sz="1600" dirty="0"/>
            <a:t>Improve Curing Rate</a:t>
          </a:r>
          <a:endParaRPr lang="en-IL" sz="1600" dirty="0"/>
        </a:p>
      </dgm:t>
    </dgm:pt>
    <dgm:pt modelId="{DBC9E110-2BD9-440A-BF0D-CF854CD0E65A}" type="parTrans" cxnId="{E9DCBFA3-DF73-4F93-9DDE-5BA3FDD32495}">
      <dgm:prSet/>
      <dgm:spPr/>
      <dgm:t>
        <a:bodyPr/>
        <a:lstStyle/>
        <a:p>
          <a:endParaRPr lang="en-IL" sz="1600"/>
        </a:p>
      </dgm:t>
    </dgm:pt>
    <dgm:pt modelId="{83E8DDC5-5862-4ADA-8E0F-6DEC7B7B2968}" type="sibTrans" cxnId="{E9DCBFA3-DF73-4F93-9DDE-5BA3FDD32495}">
      <dgm:prSet/>
      <dgm:spPr/>
      <dgm:t>
        <a:bodyPr/>
        <a:lstStyle/>
        <a:p>
          <a:endParaRPr lang="en-IL" sz="1600"/>
        </a:p>
      </dgm:t>
    </dgm:pt>
    <mc:AlternateContent xmlns:mc="http://schemas.openxmlformats.org/markup-compatibility/2006" xmlns:a14="http://schemas.microsoft.com/office/drawing/2010/main">
      <mc:Choice Requires="a14">
        <dgm:pt modelId="{FE948FC4-7550-4644-BE30-437E5F9CD756}">
          <dgm:prSet phldrT="[Text]" custT="1"/>
          <dgm:spPr/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f>
                      <m:fPr>
                        <m:ctrlPr>
                          <a:rPr lang="en-IL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L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num>
                      <m:den>
                        <m:r>
                          <a:rPr lang="en-IL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den>
                    </m:f>
                    <m:r>
                      <a:rPr lang="en-US" sz="1600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</m:oMath>
                </m:oMathPara>
              </a14:m>
              <a:endParaRPr lang="en-IL" sz="1600" dirty="0"/>
            </a:p>
          </dgm:t>
        </dgm:pt>
      </mc:Choice>
      <mc:Fallback xmlns="">
        <dgm:pt modelId="{FE948FC4-7550-4644-BE30-437E5F9CD756}">
          <dgm:prSet phldrT="[Text]" custT="1"/>
          <dgm:spPr/>
          <dgm:t>
            <a:bodyPr/>
            <a:lstStyle/>
            <a:p>
              <a:r>
                <a:rPr lang="en-IL" sz="1600" i="0">
                  <a:latin typeface="Cambria Math" panose="02040503050406030204" pitchFamily="18" charset="0"/>
                  <a:ea typeface="Cambria Math" panose="02040503050406030204" pitchFamily="18" charset="0"/>
                </a:rPr>
                <a:t>𝛽/𝛿</a:t>
              </a:r>
              <a:r>
                <a:rPr lang="en-US" sz="1600" i="0">
                  <a:latin typeface="Cambria Math" panose="02040503050406030204" pitchFamily="18" charset="0"/>
                </a:rPr>
                <a:t>&lt;</a:t>
              </a:r>
              <a:r>
                <a:rPr lang="en-US" sz="1600" i="0">
                  <a:latin typeface="Cambria Math" panose="02040503050406030204" pitchFamily="18" charset="0"/>
                  <a:ea typeface="Cambria Math" panose="02040503050406030204" pitchFamily="18" charset="0"/>
                </a:rPr>
                <a:t>𝜏</a:t>
              </a:r>
              <a:endParaRPr lang="en-IL" sz="1600" dirty="0"/>
            </a:p>
          </dgm:t>
        </dgm:pt>
      </mc:Fallback>
    </mc:AlternateContent>
    <dgm:pt modelId="{71318C2A-B466-4ED4-A012-D3B211D15053}" type="parTrans" cxnId="{33B3EDE6-38D7-4DB9-980D-FAF62DEC6EE1}">
      <dgm:prSet/>
      <dgm:spPr/>
      <dgm:t>
        <a:bodyPr/>
        <a:lstStyle/>
        <a:p>
          <a:endParaRPr lang="en-IL"/>
        </a:p>
      </dgm:t>
    </dgm:pt>
    <dgm:pt modelId="{3A106F05-D7A3-482B-B258-5A431C568060}" type="sibTrans" cxnId="{33B3EDE6-38D7-4DB9-980D-FAF62DEC6EE1}">
      <dgm:prSet/>
      <dgm:spPr/>
      <dgm:t>
        <a:bodyPr/>
        <a:lstStyle/>
        <a:p>
          <a:endParaRPr lang="en-IL"/>
        </a:p>
      </dgm:t>
    </dgm:pt>
    <dgm:pt modelId="{55CBE57A-A76F-410E-B15A-D13B9CBAA869}" type="pres">
      <dgm:prSet presAssocID="{12F1D0D1-B894-4D69-B7EB-4B0EBB131E05}" presName="Name0" presStyleCnt="0">
        <dgm:presLayoutVars>
          <dgm:dir/>
          <dgm:resizeHandles val="exact"/>
        </dgm:presLayoutVars>
      </dgm:prSet>
      <dgm:spPr/>
    </dgm:pt>
    <dgm:pt modelId="{F0D94575-CF23-4134-8B4D-B9320DCFE5EA}" type="pres">
      <dgm:prSet presAssocID="{C520DB1F-D905-4BA8-94A1-4AF665269021}" presName="node" presStyleLbl="node1" presStyleIdx="0" presStyleCnt="5">
        <dgm:presLayoutVars>
          <dgm:bulletEnabled val="1"/>
        </dgm:presLayoutVars>
      </dgm:prSet>
      <dgm:spPr/>
    </dgm:pt>
    <dgm:pt modelId="{37C3A354-CA14-4783-9177-5F66367B70F3}" type="pres">
      <dgm:prSet presAssocID="{26559C01-B494-4148-8ACE-A1E9E54AE6D2}" presName="sibTrans" presStyleLbl="sibTrans2D1" presStyleIdx="0" presStyleCnt="4"/>
      <dgm:spPr/>
    </dgm:pt>
    <dgm:pt modelId="{B88C0418-0867-45F7-B3B9-21A346979228}" type="pres">
      <dgm:prSet presAssocID="{26559C01-B494-4148-8ACE-A1E9E54AE6D2}" presName="connectorText" presStyleLbl="sibTrans2D1" presStyleIdx="0" presStyleCnt="4"/>
      <dgm:spPr/>
    </dgm:pt>
    <dgm:pt modelId="{357910EF-85F2-489A-86B1-7AFCED38B84F}" type="pres">
      <dgm:prSet presAssocID="{5ECEDF17-9117-4CA2-A606-1D1DCA9CF39A}" presName="node" presStyleLbl="node1" presStyleIdx="1" presStyleCnt="5">
        <dgm:presLayoutVars>
          <dgm:bulletEnabled val="1"/>
        </dgm:presLayoutVars>
      </dgm:prSet>
      <dgm:spPr/>
    </dgm:pt>
    <dgm:pt modelId="{BBAED1D5-43C8-405E-82D6-A3AB29109EDB}" type="pres">
      <dgm:prSet presAssocID="{3DA8D2FD-680C-4CF4-BB6D-31016DB3188A}" presName="sibTrans" presStyleLbl="sibTrans2D1" presStyleIdx="1" presStyleCnt="4"/>
      <dgm:spPr/>
    </dgm:pt>
    <dgm:pt modelId="{92484718-6DBA-40E1-BDF6-91B32F6BC253}" type="pres">
      <dgm:prSet presAssocID="{3DA8D2FD-680C-4CF4-BB6D-31016DB3188A}" presName="connectorText" presStyleLbl="sibTrans2D1" presStyleIdx="1" presStyleCnt="4"/>
      <dgm:spPr/>
    </dgm:pt>
    <dgm:pt modelId="{DFCD11F1-8C3F-44A7-9B6B-DE73F8402B25}" type="pres">
      <dgm:prSet presAssocID="{8DFC921E-0740-42AB-B5FF-AAEC7A8EC759}" presName="node" presStyleLbl="node1" presStyleIdx="2" presStyleCnt="5">
        <dgm:presLayoutVars>
          <dgm:bulletEnabled val="1"/>
        </dgm:presLayoutVars>
      </dgm:prSet>
      <dgm:spPr/>
    </dgm:pt>
    <dgm:pt modelId="{4A0BFFBE-1CD6-43EF-AD7D-BE1FF92E19C0}" type="pres">
      <dgm:prSet presAssocID="{5D90D2CA-9FB7-48E0-B0A9-F65E1B02D7F9}" presName="sibTrans" presStyleLbl="sibTrans2D1" presStyleIdx="2" presStyleCnt="4"/>
      <dgm:spPr/>
    </dgm:pt>
    <dgm:pt modelId="{8BCECBA5-9FF4-400F-B2D6-F4A741711484}" type="pres">
      <dgm:prSet presAssocID="{5D90D2CA-9FB7-48E0-B0A9-F65E1B02D7F9}" presName="connectorText" presStyleLbl="sibTrans2D1" presStyleIdx="2" presStyleCnt="4"/>
      <dgm:spPr/>
    </dgm:pt>
    <dgm:pt modelId="{3CD928E0-ADCF-4346-8FB3-CF19A46326DF}" type="pres">
      <dgm:prSet presAssocID="{1A7A17E4-DB17-4346-834A-E8C7F33EED0E}" presName="node" presStyleLbl="node1" presStyleIdx="3" presStyleCnt="5">
        <dgm:presLayoutVars>
          <dgm:bulletEnabled val="1"/>
        </dgm:presLayoutVars>
      </dgm:prSet>
      <dgm:spPr/>
    </dgm:pt>
    <dgm:pt modelId="{121657A4-BA14-4CF3-8428-97E7E93F9F1D}" type="pres">
      <dgm:prSet presAssocID="{83E8DDC5-5862-4ADA-8E0F-6DEC7B7B2968}" presName="sibTrans" presStyleLbl="sibTrans2D1" presStyleIdx="3" presStyleCnt="4"/>
      <dgm:spPr/>
    </dgm:pt>
    <dgm:pt modelId="{10F5992D-E283-4DB6-8B6F-B858A58A5AB4}" type="pres">
      <dgm:prSet presAssocID="{83E8DDC5-5862-4ADA-8E0F-6DEC7B7B2968}" presName="connectorText" presStyleLbl="sibTrans2D1" presStyleIdx="3" presStyleCnt="4"/>
      <dgm:spPr/>
    </dgm:pt>
    <dgm:pt modelId="{A0CB5C97-FAC7-42FB-A40F-BC014D695ACF}" type="pres">
      <dgm:prSet presAssocID="{FE948FC4-7550-4644-BE30-437E5F9CD756}" presName="node" presStyleLbl="node1" presStyleIdx="4" presStyleCnt="5">
        <dgm:presLayoutVars>
          <dgm:bulletEnabled val="1"/>
        </dgm:presLayoutVars>
      </dgm:prSet>
      <dgm:spPr/>
    </dgm:pt>
  </dgm:ptLst>
  <dgm:cxnLst>
    <dgm:cxn modelId="{FCB61102-BBE5-4497-9158-0A2879B37FBE}" srcId="{12F1D0D1-B894-4D69-B7EB-4B0EBB131E05}" destId="{8DFC921E-0740-42AB-B5FF-AAEC7A8EC759}" srcOrd="2" destOrd="0" parTransId="{517330A3-D859-47F6-A310-FE56FE6E7971}" sibTransId="{5D90D2CA-9FB7-48E0-B0A9-F65E1B02D7F9}"/>
    <dgm:cxn modelId="{F31D5B03-CEDC-4D44-A75A-D4185BC8C336}" srcId="{12F1D0D1-B894-4D69-B7EB-4B0EBB131E05}" destId="{5ECEDF17-9117-4CA2-A606-1D1DCA9CF39A}" srcOrd="1" destOrd="0" parTransId="{A9D62C58-82E9-473E-999F-43713037211B}" sibTransId="{3DA8D2FD-680C-4CF4-BB6D-31016DB3188A}"/>
    <dgm:cxn modelId="{C2057723-4B23-4734-9F7E-D25EBDAA1BA2}" srcId="{12F1D0D1-B894-4D69-B7EB-4B0EBB131E05}" destId="{C520DB1F-D905-4BA8-94A1-4AF665269021}" srcOrd="0" destOrd="0" parTransId="{FDC665EF-4038-4991-818A-22CD9AAADED9}" sibTransId="{26559C01-B494-4148-8ACE-A1E9E54AE6D2}"/>
    <dgm:cxn modelId="{D94AD828-412B-4137-94A7-02AE5C631AA4}" type="presOf" srcId="{8DFC921E-0740-42AB-B5FF-AAEC7A8EC759}" destId="{DFCD11F1-8C3F-44A7-9B6B-DE73F8402B25}" srcOrd="0" destOrd="0" presId="urn:microsoft.com/office/officeart/2005/8/layout/process1"/>
    <dgm:cxn modelId="{EEB03A65-8B58-4C40-95A2-985BFA675D9C}" type="presOf" srcId="{26559C01-B494-4148-8ACE-A1E9E54AE6D2}" destId="{B88C0418-0867-45F7-B3B9-21A346979228}" srcOrd="1" destOrd="0" presId="urn:microsoft.com/office/officeart/2005/8/layout/process1"/>
    <dgm:cxn modelId="{0D2E564B-0947-4FA6-8C3B-95EDE19DDC1A}" type="presOf" srcId="{FE948FC4-7550-4644-BE30-437E5F9CD756}" destId="{A0CB5C97-FAC7-42FB-A40F-BC014D695ACF}" srcOrd="0" destOrd="0" presId="urn:microsoft.com/office/officeart/2005/8/layout/process1"/>
    <dgm:cxn modelId="{6621104F-EEED-45F8-849D-271619745D72}" type="presOf" srcId="{C520DB1F-D905-4BA8-94A1-4AF665269021}" destId="{F0D94575-CF23-4134-8B4D-B9320DCFE5EA}" srcOrd="0" destOrd="0" presId="urn:microsoft.com/office/officeart/2005/8/layout/process1"/>
    <dgm:cxn modelId="{859E657E-641D-47B5-A355-FE4857C711E5}" type="presOf" srcId="{12F1D0D1-B894-4D69-B7EB-4B0EBB131E05}" destId="{55CBE57A-A76F-410E-B15A-D13B9CBAA869}" srcOrd="0" destOrd="0" presId="urn:microsoft.com/office/officeart/2005/8/layout/process1"/>
    <dgm:cxn modelId="{13E0548A-F05D-48DB-9D4B-724BE09E84E0}" type="presOf" srcId="{5D90D2CA-9FB7-48E0-B0A9-F65E1B02D7F9}" destId="{4A0BFFBE-1CD6-43EF-AD7D-BE1FF92E19C0}" srcOrd="0" destOrd="0" presId="urn:microsoft.com/office/officeart/2005/8/layout/process1"/>
    <dgm:cxn modelId="{EBAEE392-B240-4A37-BFD2-B3EF37CE9D4C}" type="presOf" srcId="{5D90D2CA-9FB7-48E0-B0A9-F65E1B02D7F9}" destId="{8BCECBA5-9FF4-400F-B2D6-F4A741711484}" srcOrd="1" destOrd="0" presId="urn:microsoft.com/office/officeart/2005/8/layout/process1"/>
    <dgm:cxn modelId="{ECE798A3-AF03-4027-A62A-D5A05931420D}" type="presOf" srcId="{1A7A17E4-DB17-4346-834A-E8C7F33EED0E}" destId="{3CD928E0-ADCF-4346-8FB3-CF19A46326DF}" srcOrd="0" destOrd="0" presId="urn:microsoft.com/office/officeart/2005/8/layout/process1"/>
    <dgm:cxn modelId="{E9DCBFA3-DF73-4F93-9DDE-5BA3FDD32495}" srcId="{12F1D0D1-B894-4D69-B7EB-4B0EBB131E05}" destId="{1A7A17E4-DB17-4346-834A-E8C7F33EED0E}" srcOrd="3" destOrd="0" parTransId="{DBC9E110-2BD9-440A-BF0D-CF854CD0E65A}" sibTransId="{83E8DDC5-5862-4ADA-8E0F-6DEC7B7B2968}"/>
    <dgm:cxn modelId="{899BA0C2-2E18-440C-87C6-D61A1A9C7856}" type="presOf" srcId="{83E8DDC5-5862-4ADA-8E0F-6DEC7B7B2968}" destId="{121657A4-BA14-4CF3-8428-97E7E93F9F1D}" srcOrd="0" destOrd="0" presId="urn:microsoft.com/office/officeart/2005/8/layout/process1"/>
    <dgm:cxn modelId="{FFC82DD5-25BE-46C1-BAF3-692F2F33EE4D}" type="presOf" srcId="{26559C01-B494-4148-8ACE-A1E9E54AE6D2}" destId="{37C3A354-CA14-4783-9177-5F66367B70F3}" srcOrd="0" destOrd="0" presId="urn:microsoft.com/office/officeart/2005/8/layout/process1"/>
    <dgm:cxn modelId="{0A4EB9DB-2E3E-4D7A-A999-5166C5CBAEB3}" type="presOf" srcId="{83E8DDC5-5862-4ADA-8E0F-6DEC7B7B2968}" destId="{10F5992D-E283-4DB6-8B6F-B858A58A5AB4}" srcOrd="1" destOrd="0" presId="urn:microsoft.com/office/officeart/2005/8/layout/process1"/>
    <dgm:cxn modelId="{008D79DD-B8B3-4643-8E2A-290B6D3EAB7A}" type="presOf" srcId="{3DA8D2FD-680C-4CF4-BB6D-31016DB3188A}" destId="{BBAED1D5-43C8-405E-82D6-A3AB29109EDB}" srcOrd="0" destOrd="0" presId="urn:microsoft.com/office/officeart/2005/8/layout/process1"/>
    <dgm:cxn modelId="{001EC0E1-32DE-431C-8DBD-5E0E4CA9DE6D}" type="presOf" srcId="{5ECEDF17-9117-4CA2-A606-1D1DCA9CF39A}" destId="{357910EF-85F2-489A-86B1-7AFCED38B84F}" srcOrd="0" destOrd="0" presId="urn:microsoft.com/office/officeart/2005/8/layout/process1"/>
    <dgm:cxn modelId="{33B3EDE6-38D7-4DB9-980D-FAF62DEC6EE1}" srcId="{12F1D0D1-B894-4D69-B7EB-4B0EBB131E05}" destId="{FE948FC4-7550-4644-BE30-437E5F9CD756}" srcOrd="4" destOrd="0" parTransId="{71318C2A-B466-4ED4-A012-D3B211D15053}" sibTransId="{3A106F05-D7A3-482B-B258-5A431C568060}"/>
    <dgm:cxn modelId="{3A228DE9-B27D-41DC-AE3D-A8E4329FF158}" type="presOf" srcId="{3DA8D2FD-680C-4CF4-BB6D-31016DB3188A}" destId="{92484718-6DBA-40E1-BDF6-91B32F6BC253}" srcOrd="1" destOrd="0" presId="urn:microsoft.com/office/officeart/2005/8/layout/process1"/>
    <dgm:cxn modelId="{04F91EDA-5917-4220-8F2F-8A0F7CEBD474}" type="presParOf" srcId="{55CBE57A-A76F-410E-B15A-D13B9CBAA869}" destId="{F0D94575-CF23-4134-8B4D-B9320DCFE5EA}" srcOrd="0" destOrd="0" presId="urn:microsoft.com/office/officeart/2005/8/layout/process1"/>
    <dgm:cxn modelId="{6230E113-3CEB-4AB0-9B65-C657451FDC09}" type="presParOf" srcId="{55CBE57A-A76F-410E-B15A-D13B9CBAA869}" destId="{37C3A354-CA14-4783-9177-5F66367B70F3}" srcOrd="1" destOrd="0" presId="urn:microsoft.com/office/officeart/2005/8/layout/process1"/>
    <dgm:cxn modelId="{C13E30A7-7579-43E6-A65F-79A2123A39CB}" type="presParOf" srcId="{37C3A354-CA14-4783-9177-5F66367B70F3}" destId="{B88C0418-0867-45F7-B3B9-21A346979228}" srcOrd="0" destOrd="0" presId="urn:microsoft.com/office/officeart/2005/8/layout/process1"/>
    <dgm:cxn modelId="{C0AA540B-13B5-4463-A31E-DF2A54B9D8BF}" type="presParOf" srcId="{55CBE57A-A76F-410E-B15A-D13B9CBAA869}" destId="{357910EF-85F2-489A-86B1-7AFCED38B84F}" srcOrd="2" destOrd="0" presId="urn:microsoft.com/office/officeart/2005/8/layout/process1"/>
    <dgm:cxn modelId="{309F035D-6D31-41B7-AA4F-FF16266FEE31}" type="presParOf" srcId="{55CBE57A-A76F-410E-B15A-D13B9CBAA869}" destId="{BBAED1D5-43C8-405E-82D6-A3AB29109EDB}" srcOrd="3" destOrd="0" presId="urn:microsoft.com/office/officeart/2005/8/layout/process1"/>
    <dgm:cxn modelId="{2435159F-65BD-41A9-BCDF-DEF5E94F3221}" type="presParOf" srcId="{BBAED1D5-43C8-405E-82D6-A3AB29109EDB}" destId="{92484718-6DBA-40E1-BDF6-91B32F6BC253}" srcOrd="0" destOrd="0" presId="urn:microsoft.com/office/officeart/2005/8/layout/process1"/>
    <dgm:cxn modelId="{173CC908-8319-46FA-ABAE-E3D5E8E98D22}" type="presParOf" srcId="{55CBE57A-A76F-410E-B15A-D13B9CBAA869}" destId="{DFCD11F1-8C3F-44A7-9B6B-DE73F8402B25}" srcOrd="4" destOrd="0" presId="urn:microsoft.com/office/officeart/2005/8/layout/process1"/>
    <dgm:cxn modelId="{320B9378-8375-4D74-B926-0AF616ED7C9B}" type="presParOf" srcId="{55CBE57A-A76F-410E-B15A-D13B9CBAA869}" destId="{4A0BFFBE-1CD6-43EF-AD7D-BE1FF92E19C0}" srcOrd="5" destOrd="0" presId="urn:microsoft.com/office/officeart/2005/8/layout/process1"/>
    <dgm:cxn modelId="{422C45A9-FBD4-4050-AA4C-1B1F10A682BB}" type="presParOf" srcId="{4A0BFFBE-1CD6-43EF-AD7D-BE1FF92E19C0}" destId="{8BCECBA5-9FF4-400F-B2D6-F4A741711484}" srcOrd="0" destOrd="0" presId="urn:microsoft.com/office/officeart/2005/8/layout/process1"/>
    <dgm:cxn modelId="{8F4D65FA-ECF8-4EE2-8981-2F35F314899C}" type="presParOf" srcId="{55CBE57A-A76F-410E-B15A-D13B9CBAA869}" destId="{3CD928E0-ADCF-4346-8FB3-CF19A46326DF}" srcOrd="6" destOrd="0" presId="urn:microsoft.com/office/officeart/2005/8/layout/process1"/>
    <dgm:cxn modelId="{47CBA587-4F1D-4FF9-AD03-85D6FEB9DEB4}" type="presParOf" srcId="{55CBE57A-A76F-410E-B15A-D13B9CBAA869}" destId="{121657A4-BA14-4CF3-8428-97E7E93F9F1D}" srcOrd="7" destOrd="0" presId="urn:microsoft.com/office/officeart/2005/8/layout/process1"/>
    <dgm:cxn modelId="{315A5A16-6640-4926-98DA-AC5132D34DC4}" type="presParOf" srcId="{121657A4-BA14-4CF3-8428-97E7E93F9F1D}" destId="{10F5992D-E283-4DB6-8B6F-B858A58A5AB4}" srcOrd="0" destOrd="0" presId="urn:microsoft.com/office/officeart/2005/8/layout/process1"/>
    <dgm:cxn modelId="{8DAE752E-69FC-488A-A534-20F0F776F46E}" type="presParOf" srcId="{55CBE57A-A76F-410E-B15A-D13B9CBAA869}" destId="{A0CB5C97-FAC7-42FB-A40F-BC014D695ACF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2F1D0D1-B894-4D69-B7EB-4B0EBB131E05}" type="doc">
      <dgm:prSet loTypeId="urn:microsoft.com/office/officeart/2005/8/layout/process1" loCatId="process" qsTypeId="urn:microsoft.com/office/officeart/2005/8/quickstyle/simple1" qsCatId="simple" csTypeId="urn:microsoft.com/office/officeart/2005/8/colors/accent1_1" csCatId="accent1" phldr="1"/>
      <dgm:spPr/>
    </dgm:pt>
    <dgm:pt modelId="{C520DB1F-D905-4BA8-94A1-4AF665269021}">
      <dgm:prSet phldrT="[Text]" custT="1"/>
      <dgm:spPr/>
      <dgm:t>
        <a:bodyPr/>
        <a:lstStyle/>
        <a:p>
          <a:r>
            <a:rPr lang="en-US" sz="1600" dirty="0"/>
            <a:t>Infection Data</a:t>
          </a:r>
          <a:endParaRPr lang="en-IL" sz="1600" dirty="0"/>
        </a:p>
      </dgm:t>
    </dgm:pt>
    <dgm:pt modelId="{FDC665EF-4038-4991-818A-22CD9AAADED9}" type="parTrans" cxnId="{C2057723-4B23-4734-9F7E-D25EBDAA1BA2}">
      <dgm:prSet/>
      <dgm:spPr/>
      <dgm:t>
        <a:bodyPr/>
        <a:lstStyle/>
        <a:p>
          <a:endParaRPr lang="en-IL" sz="1600"/>
        </a:p>
      </dgm:t>
    </dgm:pt>
    <dgm:pt modelId="{26559C01-B494-4148-8ACE-A1E9E54AE6D2}" type="sibTrans" cxnId="{C2057723-4B23-4734-9F7E-D25EBDAA1BA2}">
      <dgm:prSet custT="1"/>
      <dgm:spPr/>
      <dgm:t>
        <a:bodyPr/>
        <a:lstStyle/>
        <a:p>
          <a:endParaRPr lang="en-IL" sz="1200"/>
        </a:p>
      </dgm:t>
    </dgm:pt>
    <dgm:pt modelId="{5ECEDF17-9117-4CA2-A606-1D1DCA9CF39A}">
      <dgm:prSet phldrT="[Text]" custT="1"/>
      <dgm:spPr/>
      <dgm:t>
        <a:bodyPr/>
        <a:lstStyle/>
        <a:p>
          <a:r>
            <a:rPr lang="en-US" sz="1600" dirty="0"/>
            <a:t>Estimate SIS Parameters</a:t>
          </a:r>
          <a:endParaRPr lang="en-IL" sz="1600" dirty="0"/>
        </a:p>
      </dgm:t>
    </dgm:pt>
    <dgm:pt modelId="{A9D62C58-82E9-473E-999F-43713037211B}" type="parTrans" cxnId="{F31D5B03-CEDC-4D44-A75A-D4185BC8C336}">
      <dgm:prSet/>
      <dgm:spPr/>
      <dgm:t>
        <a:bodyPr/>
        <a:lstStyle/>
        <a:p>
          <a:endParaRPr lang="en-IL" sz="1600"/>
        </a:p>
      </dgm:t>
    </dgm:pt>
    <dgm:pt modelId="{3DA8D2FD-680C-4CF4-BB6D-31016DB3188A}" type="sibTrans" cxnId="{F31D5B03-CEDC-4D44-A75A-D4185BC8C336}">
      <dgm:prSet custT="1"/>
      <dgm:spPr/>
      <dgm:t>
        <a:bodyPr/>
        <a:lstStyle/>
        <a:p>
          <a:endParaRPr lang="en-IL" sz="1200"/>
        </a:p>
      </dgm:t>
    </dgm:pt>
    <dgm:pt modelId="{8DFC921E-0740-42AB-B5FF-AAEC7A8EC759}">
      <dgm:prSet phldrT="[Text]" custT="1"/>
      <dgm:spPr/>
      <dgm:t>
        <a:bodyPr/>
        <a:lstStyle/>
        <a:p>
          <a:r>
            <a:rPr lang="en-US" sz="1600" dirty="0"/>
            <a:t>Predict Future Infection</a:t>
          </a:r>
          <a:endParaRPr lang="en-IL" sz="1600" dirty="0"/>
        </a:p>
      </dgm:t>
    </dgm:pt>
    <dgm:pt modelId="{517330A3-D859-47F6-A310-FE56FE6E7971}" type="parTrans" cxnId="{FCB61102-BBE5-4497-9158-0A2879B37FBE}">
      <dgm:prSet/>
      <dgm:spPr/>
      <dgm:t>
        <a:bodyPr/>
        <a:lstStyle/>
        <a:p>
          <a:endParaRPr lang="en-IL" sz="1600"/>
        </a:p>
      </dgm:t>
    </dgm:pt>
    <dgm:pt modelId="{5D90D2CA-9FB7-48E0-B0A9-F65E1B02D7F9}" type="sibTrans" cxnId="{FCB61102-BBE5-4497-9158-0A2879B37FBE}">
      <dgm:prSet custT="1"/>
      <dgm:spPr/>
      <dgm:t>
        <a:bodyPr/>
        <a:lstStyle/>
        <a:p>
          <a:endParaRPr lang="en-IL" sz="1200"/>
        </a:p>
      </dgm:t>
    </dgm:pt>
    <dgm:pt modelId="{1A7A17E4-DB17-4346-834A-E8C7F33EED0E}">
      <dgm:prSet phldrT="[Text]" custT="1"/>
      <dgm:spPr/>
      <dgm:t>
        <a:bodyPr/>
        <a:lstStyle/>
        <a:p>
          <a:r>
            <a:rPr lang="en-US" sz="1600" dirty="0"/>
            <a:t>Improve Curing Rate</a:t>
          </a:r>
          <a:endParaRPr lang="en-IL" sz="1600" dirty="0"/>
        </a:p>
      </dgm:t>
    </dgm:pt>
    <dgm:pt modelId="{DBC9E110-2BD9-440A-BF0D-CF854CD0E65A}" type="parTrans" cxnId="{E9DCBFA3-DF73-4F93-9DDE-5BA3FDD32495}">
      <dgm:prSet/>
      <dgm:spPr/>
      <dgm:t>
        <a:bodyPr/>
        <a:lstStyle/>
        <a:p>
          <a:endParaRPr lang="en-IL" sz="1600"/>
        </a:p>
      </dgm:t>
    </dgm:pt>
    <dgm:pt modelId="{83E8DDC5-5862-4ADA-8E0F-6DEC7B7B2968}" type="sibTrans" cxnId="{E9DCBFA3-DF73-4F93-9DDE-5BA3FDD32495}">
      <dgm:prSet/>
      <dgm:spPr/>
      <dgm:t>
        <a:bodyPr/>
        <a:lstStyle/>
        <a:p>
          <a:endParaRPr lang="en-IL" sz="1600"/>
        </a:p>
      </dgm:t>
    </dgm:pt>
    <dgm:pt modelId="{FE948FC4-7550-4644-BE30-437E5F9CD756}">
      <dgm:prSet phldrT="[Text]" custT="1"/>
      <dgm:spPr>
        <a:blipFill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IL">
              <a:noFill/>
            </a:rPr>
            <a:t> </a:t>
          </a:r>
        </a:p>
      </dgm:t>
    </dgm:pt>
    <dgm:pt modelId="{71318C2A-B466-4ED4-A012-D3B211D15053}" type="parTrans" cxnId="{33B3EDE6-38D7-4DB9-980D-FAF62DEC6EE1}">
      <dgm:prSet/>
      <dgm:spPr/>
      <dgm:t>
        <a:bodyPr/>
        <a:lstStyle/>
        <a:p>
          <a:endParaRPr lang="en-IL"/>
        </a:p>
      </dgm:t>
    </dgm:pt>
    <dgm:pt modelId="{3A106F05-D7A3-482B-B258-5A431C568060}" type="sibTrans" cxnId="{33B3EDE6-38D7-4DB9-980D-FAF62DEC6EE1}">
      <dgm:prSet/>
      <dgm:spPr/>
      <dgm:t>
        <a:bodyPr/>
        <a:lstStyle/>
        <a:p>
          <a:endParaRPr lang="en-IL"/>
        </a:p>
      </dgm:t>
    </dgm:pt>
    <dgm:pt modelId="{55CBE57A-A76F-410E-B15A-D13B9CBAA869}" type="pres">
      <dgm:prSet presAssocID="{12F1D0D1-B894-4D69-B7EB-4B0EBB131E05}" presName="Name0" presStyleCnt="0">
        <dgm:presLayoutVars>
          <dgm:dir/>
          <dgm:resizeHandles val="exact"/>
        </dgm:presLayoutVars>
      </dgm:prSet>
      <dgm:spPr/>
    </dgm:pt>
    <dgm:pt modelId="{F0D94575-CF23-4134-8B4D-B9320DCFE5EA}" type="pres">
      <dgm:prSet presAssocID="{C520DB1F-D905-4BA8-94A1-4AF665269021}" presName="node" presStyleLbl="node1" presStyleIdx="0" presStyleCnt="5">
        <dgm:presLayoutVars>
          <dgm:bulletEnabled val="1"/>
        </dgm:presLayoutVars>
      </dgm:prSet>
      <dgm:spPr/>
    </dgm:pt>
    <dgm:pt modelId="{37C3A354-CA14-4783-9177-5F66367B70F3}" type="pres">
      <dgm:prSet presAssocID="{26559C01-B494-4148-8ACE-A1E9E54AE6D2}" presName="sibTrans" presStyleLbl="sibTrans2D1" presStyleIdx="0" presStyleCnt="4"/>
      <dgm:spPr/>
    </dgm:pt>
    <dgm:pt modelId="{B88C0418-0867-45F7-B3B9-21A346979228}" type="pres">
      <dgm:prSet presAssocID="{26559C01-B494-4148-8ACE-A1E9E54AE6D2}" presName="connectorText" presStyleLbl="sibTrans2D1" presStyleIdx="0" presStyleCnt="4"/>
      <dgm:spPr/>
    </dgm:pt>
    <dgm:pt modelId="{357910EF-85F2-489A-86B1-7AFCED38B84F}" type="pres">
      <dgm:prSet presAssocID="{5ECEDF17-9117-4CA2-A606-1D1DCA9CF39A}" presName="node" presStyleLbl="node1" presStyleIdx="1" presStyleCnt="5">
        <dgm:presLayoutVars>
          <dgm:bulletEnabled val="1"/>
        </dgm:presLayoutVars>
      </dgm:prSet>
      <dgm:spPr/>
    </dgm:pt>
    <dgm:pt modelId="{BBAED1D5-43C8-405E-82D6-A3AB29109EDB}" type="pres">
      <dgm:prSet presAssocID="{3DA8D2FD-680C-4CF4-BB6D-31016DB3188A}" presName="sibTrans" presStyleLbl="sibTrans2D1" presStyleIdx="1" presStyleCnt="4"/>
      <dgm:spPr/>
    </dgm:pt>
    <dgm:pt modelId="{92484718-6DBA-40E1-BDF6-91B32F6BC253}" type="pres">
      <dgm:prSet presAssocID="{3DA8D2FD-680C-4CF4-BB6D-31016DB3188A}" presName="connectorText" presStyleLbl="sibTrans2D1" presStyleIdx="1" presStyleCnt="4"/>
      <dgm:spPr/>
    </dgm:pt>
    <dgm:pt modelId="{DFCD11F1-8C3F-44A7-9B6B-DE73F8402B25}" type="pres">
      <dgm:prSet presAssocID="{8DFC921E-0740-42AB-B5FF-AAEC7A8EC759}" presName="node" presStyleLbl="node1" presStyleIdx="2" presStyleCnt="5">
        <dgm:presLayoutVars>
          <dgm:bulletEnabled val="1"/>
        </dgm:presLayoutVars>
      </dgm:prSet>
      <dgm:spPr/>
    </dgm:pt>
    <dgm:pt modelId="{4A0BFFBE-1CD6-43EF-AD7D-BE1FF92E19C0}" type="pres">
      <dgm:prSet presAssocID="{5D90D2CA-9FB7-48E0-B0A9-F65E1B02D7F9}" presName="sibTrans" presStyleLbl="sibTrans2D1" presStyleIdx="2" presStyleCnt="4"/>
      <dgm:spPr/>
    </dgm:pt>
    <dgm:pt modelId="{8BCECBA5-9FF4-400F-B2D6-F4A741711484}" type="pres">
      <dgm:prSet presAssocID="{5D90D2CA-9FB7-48E0-B0A9-F65E1B02D7F9}" presName="connectorText" presStyleLbl="sibTrans2D1" presStyleIdx="2" presStyleCnt="4"/>
      <dgm:spPr/>
    </dgm:pt>
    <dgm:pt modelId="{3CD928E0-ADCF-4346-8FB3-CF19A46326DF}" type="pres">
      <dgm:prSet presAssocID="{1A7A17E4-DB17-4346-834A-E8C7F33EED0E}" presName="node" presStyleLbl="node1" presStyleIdx="3" presStyleCnt="5">
        <dgm:presLayoutVars>
          <dgm:bulletEnabled val="1"/>
        </dgm:presLayoutVars>
      </dgm:prSet>
      <dgm:spPr/>
    </dgm:pt>
    <dgm:pt modelId="{121657A4-BA14-4CF3-8428-97E7E93F9F1D}" type="pres">
      <dgm:prSet presAssocID="{83E8DDC5-5862-4ADA-8E0F-6DEC7B7B2968}" presName="sibTrans" presStyleLbl="sibTrans2D1" presStyleIdx="3" presStyleCnt="4"/>
      <dgm:spPr/>
    </dgm:pt>
    <dgm:pt modelId="{10F5992D-E283-4DB6-8B6F-B858A58A5AB4}" type="pres">
      <dgm:prSet presAssocID="{83E8DDC5-5862-4ADA-8E0F-6DEC7B7B2968}" presName="connectorText" presStyleLbl="sibTrans2D1" presStyleIdx="3" presStyleCnt="4"/>
      <dgm:spPr/>
    </dgm:pt>
    <dgm:pt modelId="{A0CB5C97-FAC7-42FB-A40F-BC014D695ACF}" type="pres">
      <dgm:prSet presAssocID="{FE948FC4-7550-4644-BE30-437E5F9CD756}" presName="node" presStyleLbl="node1" presStyleIdx="4" presStyleCnt="5">
        <dgm:presLayoutVars>
          <dgm:bulletEnabled val="1"/>
        </dgm:presLayoutVars>
      </dgm:prSet>
      <dgm:spPr/>
    </dgm:pt>
  </dgm:ptLst>
  <dgm:cxnLst>
    <dgm:cxn modelId="{FCB61102-BBE5-4497-9158-0A2879B37FBE}" srcId="{12F1D0D1-B894-4D69-B7EB-4B0EBB131E05}" destId="{8DFC921E-0740-42AB-B5FF-AAEC7A8EC759}" srcOrd="2" destOrd="0" parTransId="{517330A3-D859-47F6-A310-FE56FE6E7971}" sibTransId="{5D90D2CA-9FB7-48E0-B0A9-F65E1B02D7F9}"/>
    <dgm:cxn modelId="{F31D5B03-CEDC-4D44-A75A-D4185BC8C336}" srcId="{12F1D0D1-B894-4D69-B7EB-4B0EBB131E05}" destId="{5ECEDF17-9117-4CA2-A606-1D1DCA9CF39A}" srcOrd="1" destOrd="0" parTransId="{A9D62C58-82E9-473E-999F-43713037211B}" sibTransId="{3DA8D2FD-680C-4CF4-BB6D-31016DB3188A}"/>
    <dgm:cxn modelId="{C2057723-4B23-4734-9F7E-D25EBDAA1BA2}" srcId="{12F1D0D1-B894-4D69-B7EB-4B0EBB131E05}" destId="{C520DB1F-D905-4BA8-94A1-4AF665269021}" srcOrd="0" destOrd="0" parTransId="{FDC665EF-4038-4991-818A-22CD9AAADED9}" sibTransId="{26559C01-B494-4148-8ACE-A1E9E54AE6D2}"/>
    <dgm:cxn modelId="{D94AD828-412B-4137-94A7-02AE5C631AA4}" type="presOf" srcId="{8DFC921E-0740-42AB-B5FF-AAEC7A8EC759}" destId="{DFCD11F1-8C3F-44A7-9B6B-DE73F8402B25}" srcOrd="0" destOrd="0" presId="urn:microsoft.com/office/officeart/2005/8/layout/process1"/>
    <dgm:cxn modelId="{EEB03A65-8B58-4C40-95A2-985BFA675D9C}" type="presOf" srcId="{26559C01-B494-4148-8ACE-A1E9E54AE6D2}" destId="{B88C0418-0867-45F7-B3B9-21A346979228}" srcOrd="1" destOrd="0" presId="urn:microsoft.com/office/officeart/2005/8/layout/process1"/>
    <dgm:cxn modelId="{0D2E564B-0947-4FA6-8C3B-95EDE19DDC1A}" type="presOf" srcId="{FE948FC4-7550-4644-BE30-437E5F9CD756}" destId="{A0CB5C97-FAC7-42FB-A40F-BC014D695ACF}" srcOrd="0" destOrd="0" presId="urn:microsoft.com/office/officeart/2005/8/layout/process1"/>
    <dgm:cxn modelId="{6621104F-EEED-45F8-849D-271619745D72}" type="presOf" srcId="{C520DB1F-D905-4BA8-94A1-4AF665269021}" destId="{F0D94575-CF23-4134-8B4D-B9320DCFE5EA}" srcOrd="0" destOrd="0" presId="urn:microsoft.com/office/officeart/2005/8/layout/process1"/>
    <dgm:cxn modelId="{859E657E-641D-47B5-A355-FE4857C711E5}" type="presOf" srcId="{12F1D0D1-B894-4D69-B7EB-4B0EBB131E05}" destId="{55CBE57A-A76F-410E-B15A-D13B9CBAA869}" srcOrd="0" destOrd="0" presId="urn:microsoft.com/office/officeart/2005/8/layout/process1"/>
    <dgm:cxn modelId="{13E0548A-F05D-48DB-9D4B-724BE09E84E0}" type="presOf" srcId="{5D90D2CA-9FB7-48E0-B0A9-F65E1B02D7F9}" destId="{4A0BFFBE-1CD6-43EF-AD7D-BE1FF92E19C0}" srcOrd="0" destOrd="0" presId="urn:microsoft.com/office/officeart/2005/8/layout/process1"/>
    <dgm:cxn modelId="{EBAEE392-B240-4A37-BFD2-B3EF37CE9D4C}" type="presOf" srcId="{5D90D2CA-9FB7-48E0-B0A9-F65E1B02D7F9}" destId="{8BCECBA5-9FF4-400F-B2D6-F4A741711484}" srcOrd="1" destOrd="0" presId="urn:microsoft.com/office/officeart/2005/8/layout/process1"/>
    <dgm:cxn modelId="{ECE798A3-AF03-4027-A62A-D5A05931420D}" type="presOf" srcId="{1A7A17E4-DB17-4346-834A-E8C7F33EED0E}" destId="{3CD928E0-ADCF-4346-8FB3-CF19A46326DF}" srcOrd="0" destOrd="0" presId="urn:microsoft.com/office/officeart/2005/8/layout/process1"/>
    <dgm:cxn modelId="{E9DCBFA3-DF73-4F93-9DDE-5BA3FDD32495}" srcId="{12F1D0D1-B894-4D69-B7EB-4B0EBB131E05}" destId="{1A7A17E4-DB17-4346-834A-E8C7F33EED0E}" srcOrd="3" destOrd="0" parTransId="{DBC9E110-2BD9-440A-BF0D-CF854CD0E65A}" sibTransId="{83E8DDC5-5862-4ADA-8E0F-6DEC7B7B2968}"/>
    <dgm:cxn modelId="{899BA0C2-2E18-440C-87C6-D61A1A9C7856}" type="presOf" srcId="{83E8DDC5-5862-4ADA-8E0F-6DEC7B7B2968}" destId="{121657A4-BA14-4CF3-8428-97E7E93F9F1D}" srcOrd="0" destOrd="0" presId="urn:microsoft.com/office/officeart/2005/8/layout/process1"/>
    <dgm:cxn modelId="{FFC82DD5-25BE-46C1-BAF3-692F2F33EE4D}" type="presOf" srcId="{26559C01-B494-4148-8ACE-A1E9E54AE6D2}" destId="{37C3A354-CA14-4783-9177-5F66367B70F3}" srcOrd="0" destOrd="0" presId="urn:microsoft.com/office/officeart/2005/8/layout/process1"/>
    <dgm:cxn modelId="{0A4EB9DB-2E3E-4D7A-A999-5166C5CBAEB3}" type="presOf" srcId="{83E8DDC5-5862-4ADA-8E0F-6DEC7B7B2968}" destId="{10F5992D-E283-4DB6-8B6F-B858A58A5AB4}" srcOrd="1" destOrd="0" presId="urn:microsoft.com/office/officeart/2005/8/layout/process1"/>
    <dgm:cxn modelId="{008D79DD-B8B3-4643-8E2A-290B6D3EAB7A}" type="presOf" srcId="{3DA8D2FD-680C-4CF4-BB6D-31016DB3188A}" destId="{BBAED1D5-43C8-405E-82D6-A3AB29109EDB}" srcOrd="0" destOrd="0" presId="urn:microsoft.com/office/officeart/2005/8/layout/process1"/>
    <dgm:cxn modelId="{001EC0E1-32DE-431C-8DBD-5E0E4CA9DE6D}" type="presOf" srcId="{5ECEDF17-9117-4CA2-A606-1D1DCA9CF39A}" destId="{357910EF-85F2-489A-86B1-7AFCED38B84F}" srcOrd="0" destOrd="0" presId="urn:microsoft.com/office/officeart/2005/8/layout/process1"/>
    <dgm:cxn modelId="{33B3EDE6-38D7-4DB9-980D-FAF62DEC6EE1}" srcId="{12F1D0D1-B894-4D69-B7EB-4B0EBB131E05}" destId="{FE948FC4-7550-4644-BE30-437E5F9CD756}" srcOrd="4" destOrd="0" parTransId="{71318C2A-B466-4ED4-A012-D3B211D15053}" sibTransId="{3A106F05-D7A3-482B-B258-5A431C568060}"/>
    <dgm:cxn modelId="{3A228DE9-B27D-41DC-AE3D-A8E4329FF158}" type="presOf" srcId="{3DA8D2FD-680C-4CF4-BB6D-31016DB3188A}" destId="{92484718-6DBA-40E1-BDF6-91B32F6BC253}" srcOrd="1" destOrd="0" presId="urn:microsoft.com/office/officeart/2005/8/layout/process1"/>
    <dgm:cxn modelId="{04F91EDA-5917-4220-8F2F-8A0F7CEBD474}" type="presParOf" srcId="{55CBE57A-A76F-410E-B15A-D13B9CBAA869}" destId="{F0D94575-CF23-4134-8B4D-B9320DCFE5EA}" srcOrd="0" destOrd="0" presId="urn:microsoft.com/office/officeart/2005/8/layout/process1"/>
    <dgm:cxn modelId="{6230E113-3CEB-4AB0-9B65-C657451FDC09}" type="presParOf" srcId="{55CBE57A-A76F-410E-B15A-D13B9CBAA869}" destId="{37C3A354-CA14-4783-9177-5F66367B70F3}" srcOrd="1" destOrd="0" presId="urn:microsoft.com/office/officeart/2005/8/layout/process1"/>
    <dgm:cxn modelId="{C13E30A7-7579-43E6-A65F-79A2123A39CB}" type="presParOf" srcId="{37C3A354-CA14-4783-9177-5F66367B70F3}" destId="{B88C0418-0867-45F7-B3B9-21A346979228}" srcOrd="0" destOrd="0" presId="urn:microsoft.com/office/officeart/2005/8/layout/process1"/>
    <dgm:cxn modelId="{C0AA540B-13B5-4463-A31E-DF2A54B9D8BF}" type="presParOf" srcId="{55CBE57A-A76F-410E-B15A-D13B9CBAA869}" destId="{357910EF-85F2-489A-86B1-7AFCED38B84F}" srcOrd="2" destOrd="0" presId="urn:microsoft.com/office/officeart/2005/8/layout/process1"/>
    <dgm:cxn modelId="{309F035D-6D31-41B7-AA4F-FF16266FEE31}" type="presParOf" srcId="{55CBE57A-A76F-410E-B15A-D13B9CBAA869}" destId="{BBAED1D5-43C8-405E-82D6-A3AB29109EDB}" srcOrd="3" destOrd="0" presId="urn:microsoft.com/office/officeart/2005/8/layout/process1"/>
    <dgm:cxn modelId="{2435159F-65BD-41A9-BCDF-DEF5E94F3221}" type="presParOf" srcId="{BBAED1D5-43C8-405E-82D6-A3AB29109EDB}" destId="{92484718-6DBA-40E1-BDF6-91B32F6BC253}" srcOrd="0" destOrd="0" presId="urn:microsoft.com/office/officeart/2005/8/layout/process1"/>
    <dgm:cxn modelId="{173CC908-8319-46FA-ABAE-E3D5E8E98D22}" type="presParOf" srcId="{55CBE57A-A76F-410E-B15A-D13B9CBAA869}" destId="{DFCD11F1-8C3F-44A7-9B6B-DE73F8402B25}" srcOrd="4" destOrd="0" presId="urn:microsoft.com/office/officeart/2005/8/layout/process1"/>
    <dgm:cxn modelId="{320B9378-8375-4D74-B926-0AF616ED7C9B}" type="presParOf" srcId="{55CBE57A-A76F-410E-B15A-D13B9CBAA869}" destId="{4A0BFFBE-1CD6-43EF-AD7D-BE1FF92E19C0}" srcOrd="5" destOrd="0" presId="urn:microsoft.com/office/officeart/2005/8/layout/process1"/>
    <dgm:cxn modelId="{422C45A9-FBD4-4050-AA4C-1B1F10A682BB}" type="presParOf" srcId="{4A0BFFBE-1CD6-43EF-AD7D-BE1FF92E19C0}" destId="{8BCECBA5-9FF4-400F-B2D6-F4A741711484}" srcOrd="0" destOrd="0" presId="urn:microsoft.com/office/officeart/2005/8/layout/process1"/>
    <dgm:cxn modelId="{8F4D65FA-ECF8-4EE2-8981-2F35F314899C}" type="presParOf" srcId="{55CBE57A-A76F-410E-B15A-D13B9CBAA869}" destId="{3CD928E0-ADCF-4346-8FB3-CF19A46326DF}" srcOrd="6" destOrd="0" presId="urn:microsoft.com/office/officeart/2005/8/layout/process1"/>
    <dgm:cxn modelId="{47CBA587-4F1D-4FF9-AD03-85D6FEB9DEB4}" type="presParOf" srcId="{55CBE57A-A76F-410E-B15A-D13B9CBAA869}" destId="{121657A4-BA14-4CF3-8428-97E7E93F9F1D}" srcOrd="7" destOrd="0" presId="urn:microsoft.com/office/officeart/2005/8/layout/process1"/>
    <dgm:cxn modelId="{315A5A16-6640-4926-98DA-AC5132D34DC4}" type="presParOf" srcId="{121657A4-BA14-4CF3-8428-97E7E93F9F1D}" destId="{10F5992D-E283-4DB6-8B6F-B858A58A5AB4}" srcOrd="0" destOrd="0" presId="urn:microsoft.com/office/officeart/2005/8/layout/process1"/>
    <dgm:cxn modelId="{8DAE752E-69FC-488A-A534-20F0F776F46E}" type="presParOf" srcId="{55CBE57A-A76F-410E-B15A-D13B9CBAA869}" destId="{A0CB5C97-FAC7-42FB-A40F-BC014D695ACF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2F1D0D1-B894-4D69-B7EB-4B0EBB131E05}" type="doc">
      <dgm:prSet loTypeId="urn:microsoft.com/office/officeart/2005/8/layout/process1" loCatId="process" qsTypeId="urn:microsoft.com/office/officeart/2005/8/quickstyle/simple1" qsCatId="simple" csTypeId="urn:microsoft.com/office/officeart/2005/8/colors/accent1_1" csCatId="accent1" phldr="1"/>
      <dgm:spPr/>
    </dgm:pt>
    <dgm:pt modelId="{C520DB1F-D905-4BA8-94A1-4AF665269021}">
      <dgm:prSet phldrT="[Text]" custT="1"/>
      <dgm:spPr/>
      <dgm:t>
        <a:bodyPr/>
        <a:lstStyle/>
        <a:p>
          <a:r>
            <a:rPr lang="en-US" sz="1600" dirty="0"/>
            <a:t>Data on the Population</a:t>
          </a:r>
          <a:endParaRPr lang="en-IL" sz="1600" dirty="0"/>
        </a:p>
      </dgm:t>
    </dgm:pt>
    <dgm:pt modelId="{FDC665EF-4038-4991-818A-22CD9AAADED9}" type="parTrans" cxnId="{C2057723-4B23-4734-9F7E-D25EBDAA1BA2}">
      <dgm:prSet/>
      <dgm:spPr/>
      <dgm:t>
        <a:bodyPr/>
        <a:lstStyle/>
        <a:p>
          <a:endParaRPr lang="en-IL" sz="1600"/>
        </a:p>
      </dgm:t>
    </dgm:pt>
    <dgm:pt modelId="{26559C01-B494-4148-8ACE-A1E9E54AE6D2}" type="sibTrans" cxnId="{C2057723-4B23-4734-9F7E-D25EBDAA1BA2}">
      <dgm:prSet custT="1"/>
      <dgm:spPr/>
      <dgm:t>
        <a:bodyPr/>
        <a:lstStyle/>
        <a:p>
          <a:endParaRPr lang="en-IL" sz="1200"/>
        </a:p>
      </dgm:t>
    </dgm:pt>
    <mc:AlternateContent xmlns:mc="http://schemas.openxmlformats.org/markup-compatibility/2006" xmlns:a14="http://schemas.microsoft.com/office/drawing/2010/main">
      <mc:Choice Requires="a14">
        <dgm:pt modelId="{5ECEDF17-9117-4CA2-A606-1D1DCA9CF39A}">
          <dgm:prSet phldrT="[Text]" custT="1"/>
          <dgm:spPr/>
          <dgm:t>
            <a:bodyPr/>
            <a:lstStyle/>
            <a:p>
              <a:r>
                <a:rPr lang="en-US" sz="1600" dirty="0"/>
                <a:t>Calculate </a:t>
              </a:r>
              <a14:m>
                <m:oMath xmlns:m="http://schemas.openxmlformats.org/officeDocument/2006/math">
                  <m:r>
                    <a:rPr lang="en-US" sz="1600" i="1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𝜆</m:t>
                  </m:r>
                </m:oMath>
              </a14:m>
              <a:endParaRPr lang="en-IL" sz="1600" dirty="0"/>
            </a:p>
          </dgm:t>
        </dgm:pt>
      </mc:Choice>
      <mc:Fallback xmlns="">
        <dgm:pt modelId="{5ECEDF17-9117-4CA2-A606-1D1DCA9CF39A}">
          <dgm:prSet phldrT="[Text]" custT="1"/>
          <dgm:spPr/>
          <dgm:t>
            <a:bodyPr/>
            <a:lstStyle/>
            <a:p>
              <a:r>
                <a:rPr lang="en-US" sz="1600" dirty="0"/>
                <a:t>Calculate </a:t>
              </a:r>
              <a:r>
                <a:rPr lang="en-US" sz="1600" i="0">
                  <a:latin typeface="Cambria Math" panose="02040503050406030204" pitchFamily="18" charset="0"/>
                  <a:ea typeface="Cambria Math" panose="02040503050406030204" pitchFamily="18" charset="0"/>
                </a:rPr>
                <a:t>𝜆</a:t>
              </a:r>
              <a:endParaRPr lang="en-IL" sz="1600" dirty="0"/>
            </a:p>
          </dgm:t>
        </dgm:pt>
      </mc:Fallback>
    </mc:AlternateContent>
    <dgm:pt modelId="{A9D62C58-82E9-473E-999F-43713037211B}" type="parTrans" cxnId="{F31D5B03-CEDC-4D44-A75A-D4185BC8C336}">
      <dgm:prSet/>
      <dgm:spPr/>
      <dgm:t>
        <a:bodyPr/>
        <a:lstStyle/>
        <a:p>
          <a:endParaRPr lang="en-IL" sz="1600"/>
        </a:p>
      </dgm:t>
    </dgm:pt>
    <dgm:pt modelId="{3DA8D2FD-680C-4CF4-BB6D-31016DB3188A}" type="sibTrans" cxnId="{F31D5B03-CEDC-4D44-A75A-D4185BC8C336}">
      <dgm:prSet custT="1"/>
      <dgm:spPr/>
      <dgm:t>
        <a:bodyPr/>
        <a:lstStyle/>
        <a:p>
          <a:endParaRPr lang="en-IL" sz="1200"/>
        </a:p>
      </dgm:t>
    </dgm:pt>
    <mc:AlternateContent xmlns:mc="http://schemas.openxmlformats.org/markup-compatibility/2006" xmlns:a14="http://schemas.microsoft.com/office/drawing/2010/main">
      <mc:Choice Requires="a14">
        <dgm:pt modelId="{8EB0A237-7791-4C9E-8831-8462885CB923}">
          <dgm:prSet phldrT="[Text]" custT="1"/>
          <dgm:spPr/>
          <dgm:t>
            <a:bodyPr/>
            <a:lstStyle/>
            <a:p>
              <a:r>
                <a:rPr lang="en-US" sz="1600" dirty="0"/>
                <a:t>Reduce </a:t>
              </a:r>
              <a14:m>
                <m:oMath xmlns:m="http://schemas.openxmlformats.org/officeDocument/2006/math">
                  <m:r>
                    <a:rPr lang="en-US" sz="1600" i="1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𝜆</m:t>
                  </m:r>
                </m:oMath>
              </a14:m>
              <a:r>
                <a:rPr lang="en-US" sz="1600" dirty="0"/>
                <a:t> </a:t>
              </a:r>
              <a:endParaRPr lang="en-IL" sz="1600" dirty="0"/>
            </a:p>
          </dgm:t>
        </dgm:pt>
      </mc:Choice>
      <mc:Fallback xmlns="">
        <dgm:pt modelId="{8EB0A237-7791-4C9E-8831-8462885CB923}">
          <dgm:prSet phldrT="[Text]" custT="1"/>
          <dgm:spPr/>
          <dgm:t>
            <a:bodyPr/>
            <a:lstStyle/>
            <a:p>
              <a:r>
                <a:rPr lang="en-US" sz="1600" dirty="0"/>
                <a:t>Reduce </a:t>
              </a:r>
              <a:r>
                <a:rPr lang="en-US" sz="1600" i="0">
                  <a:latin typeface="Cambria Math" panose="02040503050406030204" pitchFamily="18" charset="0"/>
                  <a:ea typeface="Cambria Math" panose="02040503050406030204" pitchFamily="18" charset="0"/>
                </a:rPr>
                <a:t>𝜆</a:t>
              </a:r>
              <a:r>
                <a:rPr lang="en-US" sz="1600" dirty="0"/>
                <a:t> </a:t>
              </a:r>
              <a:endParaRPr lang="en-IL" sz="1600" dirty="0"/>
            </a:p>
          </dgm:t>
        </dgm:pt>
      </mc:Fallback>
    </mc:AlternateContent>
    <dgm:pt modelId="{1AF54CEE-441B-47F7-97CC-EF77813C3220}" type="parTrans" cxnId="{F7CDC67C-33ED-4C12-A418-1A9AEAF72A98}">
      <dgm:prSet/>
      <dgm:spPr/>
      <dgm:t>
        <a:bodyPr/>
        <a:lstStyle/>
        <a:p>
          <a:endParaRPr lang="en-IL"/>
        </a:p>
      </dgm:t>
    </dgm:pt>
    <dgm:pt modelId="{78B0CE5C-E781-497C-9E83-DFF10E19F44A}" type="sibTrans" cxnId="{F7CDC67C-33ED-4C12-A418-1A9AEAF72A98}">
      <dgm:prSet/>
      <dgm:spPr/>
      <dgm:t>
        <a:bodyPr/>
        <a:lstStyle/>
        <a:p>
          <a:endParaRPr lang="en-IL"/>
        </a:p>
      </dgm:t>
    </dgm:pt>
    <dgm:pt modelId="{0D9D2938-772C-4743-940D-A25BB877C600}">
      <dgm:prSet phldrT="[Text]" custT="1"/>
      <dgm:spPr/>
      <dgm:t>
        <a:bodyPr/>
        <a:lstStyle/>
        <a:p>
          <a:endParaRPr lang="en-IL" sz="1600" dirty="0"/>
        </a:p>
      </dgm:t>
    </dgm:pt>
    <dgm:pt modelId="{EF8D8D4A-CC96-4721-93B4-B7E7871DE5DE}" type="parTrans" cxnId="{F5459F0A-9222-4230-A8AB-6D9BC113CBEA}">
      <dgm:prSet/>
      <dgm:spPr/>
      <dgm:t>
        <a:bodyPr/>
        <a:lstStyle/>
        <a:p>
          <a:endParaRPr lang="en-IL"/>
        </a:p>
      </dgm:t>
    </dgm:pt>
    <dgm:pt modelId="{EEE904FA-1294-43FD-8E43-365FD1F4253E}" type="sibTrans" cxnId="{F5459F0A-9222-4230-A8AB-6D9BC113CBEA}">
      <dgm:prSet/>
      <dgm:spPr/>
      <dgm:t>
        <a:bodyPr/>
        <a:lstStyle/>
        <a:p>
          <a:endParaRPr lang="en-IL"/>
        </a:p>
      </dgm:t>
    </dgm:pt>
    <dgm:pt modelId="{4B841691-02DB-4970-A3AD-59143EEA3F4E}">
      <dgm:prSet phldrT="[Text]" custT="1"/>
      <dgm:spPr/>
      <dgm:t>
        <a:bodyPr/>
        <a:lstStyle/>
        <a:p>
          <a:endParaRPr lang="en-IL" sz="1600" dirty="0"/>
        </a:p>
      </dgm:t>
    </dgm:pt>
    <dgm:pt modelId="{21C5736F-8B50-4C5E-8171-E0C158D63127}" type="parTrans" cxnId="{81A40766-1E3B-40CE-BE16-E3BEBC747D9F}">
      <dgm:prSet/>
      <dgm:spPr/>
      <dgm:t>
        <a:bodyPr/>
        <a:lstStyle/>
        <a:p>
          <a:endParaRPr lang="en-IL"/>
        </a:p>
      </dgm:t>
    </dgm:pt>
    <dgm:pt modelId="{995E30B2-CC5C-4768-AA66-037C00F6E09B}" type="sibTrans" cxnId="{81A40766-1E3B-40CE-BE16-E3BEBC747D9F}">
      <dgm:prSet/>
      <dgm:spPr/>
      <dgm:t>
        <a:bodyPr/>
        <a:lstStyle/>
        <a:p>
          <a:endParaRPr lang="en-IL"/>
        </a:p>
      </dgm:t>
    </dgm:pt>
    <dgm:pt modelId="{55CBE57A-A76F-410E-B15A-D13B9CBAA869}" type="pres">
      <dgm:prSet presAssocID="{12F1D0D1-B894-4D69-B7EB-4B0EBB131E05}" presName="Name0" presStyleCnt="0">
        <dgm:presLayoutVars>
          <dgm:dir/>
          <dgm:resizeHandles val="exact"/>
        </dgm:presLayoutVars>
      </dgm:prSet>
      <dgm:spPr/>
    </dgm:pt>
    <dgm:pt modelId="{F0D94575-CF23-4134-8B4D-B9320DCFE5EA}" type="pres">
      <dgm:prSet presAssocID="{C520DB1F-D905-4BA8-94A1-4AF665269021}" presName="node" presStyleLbl="node1" presStyleIdx="0" presStyleCnt="5">
        <dgm:presLayoutVars>
          <dgm:bulletEnabled val="1"/>
        </dgm:presLayoutVars>
      </dgm:prSet>
      <dgm:spPr/>
    </dgm:pt>
    <dgm:pt modelId="{37C3A354-CA14-4783-9177-5F66367B70F3}" type="pres">
      <dgm:prSet presAssocID="{26559C01-B494-4148-8ACE-A1E9E54AE6D2}" presName="sibTrans" presStyleLbl="sibTrans2D1" presStyleIdx="0" presStyleCnt="4"/>
      <dgm:spPr/>
    </dgm:pt>
    <dgm:pt modelId="{B88C0418-0867-45F7-B3B9-21A346979228}" type="pres">
      <dgm:prSet presAssocID="{26559C01-B494-4148-8ACE-A1E9E54AE6D2}" presName="connectorText" presStyleLbl="sibTrans2D1" presStyleIdx="0" presStyleCnt="4"/>
      <dgm:spPr/>
    </dgm:pt>
    <dgm:pt modelId="{357910EF-85F2-489A-86B1-7AFCED38B84F}" type="pres">
      <dgm:prSet presAssocID="{5ECEDF17-9117-4CA2-A606-1D1DCA9CF39A}" presName="node" presStyleLbl="node1" presStyleIdx="1" presStyleCnt="5">
        <dgm:presLayoutVars>
          <dgm:bulletEnabled val="1"/>
        </dgm:presLayoutVars>
      </dgm:prSet>
      <dgm:spPr/>
    </dgm:pt>
    <dgm:pt modelId="{BBAED1D5-43C8-405E-82D6-A3AB29109EDB}" type="pres">
      <dgm:prSet presAssocID="{3DA8D2FD-680C-4CF4-BB6D-31016DB3188A}" presName="sibTrans" presStyleLbl="sibTrans2D1" presStyleIdx="1" presStyleCnt="4"/>
      <dgm:spPr/>
    </dgm:pt>
    <dgm:pt modelId="{92484718-6DBA-40E1-BDF6-91B32F6BC253}" type="pres">
      <dgm:prSet presAssocID="{3DA8D2FD-680C-4CF4-BB6D-31016DB3188A}" presName="connectorText" presStyleLbl="sibTrans2D1" presStyleIdx="1" presStyleCnt="4"/>
      <dgm:spPr/>
    </dgm:pt>
    <dgm:pt modelId="{A7250B12-A84E-41F2-BED3-560C62D5C48A}" type="pres">
      <dgm:prSet presAssocID="{4B841691-02DB-4970-A3AD-59143EEA3F4E}" presName="node" presStyleLbl="node1" presStyleIdx="2" presStyleCnt="5">
        <dgm:presLayoutVars>
          <dgm:bulletEnabled val="1"/>
        </dgm:presLayoutVars>
      </dgm:prSet>
      <dgm:spPr/>
    </dgm:pt>
    <dgm:pt modelId="{CCC6DA68-7870-44E5-BBD1-FDF07DE1AD40}" type="pres">
      <dgm:prSet presAssocID="{995E30B2-CC5C-4768-AA66-037C00F6E09B}" presName="sibTrans" presStyleLbl="sibTrans2D1" presStyleIdx="2" presStyleCnt="4"/>
      <dgm:spPr/>
    </dgm:pt>
    <dgm:pt modelId="{DEF6DBAA-0531-4429-ABD5-8C598872D383}" type="pres">
      <dgm:prSet presAssocID="{995E30B2-CC5C-4768-AA66-037C00F6E09B}" presName="connectorText" presStyleLbl="sibTrans2D1" presStyleIdx="2" presStyleCnt="4"/>
      <dgm:spPr/>
    </dgm:pt>
    <dgm:pt modelId="{4A2BB4A7-70F6-4846-B597-85780B8C3F23}" type="pres">
      <dgm:prSet presAssocID="{0D9D2938-772C-4743-940D-A25BB877C600}" presName="node" presStyleLbl="node1" presStyleIdx="3" presStyleCnt="5">
        <dgm:presLayoutVars>
          <dgm:bulletEnabled val="1"/>
        </dgm:presLayoutVars>
      </dgm:prSet>
      <dgm:spPr/>
    </dgm:pt>
    <dgm:pt modelId="{052757EA-C6F4-47FB-BB77-6631BFF1B2B5}" type="pres">
      <dgm:prSet presAssocID="{EEE904FA-1294-43FD-8E43-365FD1F4253E}" presName="sibTrans" presStyleLbl="sibTrans2D1" presStyleIdx="3" presStyleCnt="4"/>
      <dgm:spPr/>
    </dgm:pt>
    <dgm:pt modelId="{302BBEEE-3DF9-498C-AAFC-845ED69F3DF5}" type="pres">
      <dgm:prSet presAssocID="{EEE904FA-1294-43FD-8E43-365FD1F4253E}" presName="connectorText" presStyleLbl="sibTrans2D1" presStyleIdx="3" presStyleCnt="4"/>
      <dgm:spPr/>
    </dgm:pt>
    <dgm:pt modelId="{987F117A-569D-401F-81F7-031DB37AB881}" type="pres">
      <dgm:prSet presAssocID="{8EB0A237-7791-4C9E-8831-8462885CB923}" presName="node" presStyleLbl="node1" presStyleIdx="4" presStyleCnt="5">
        <dgm:presLayoutVars>
          <dgm:bulletEnabled val="1"/>
        </dgm:presLayoutVars>
      </dgm:prSet>
      <dgm:spPr/>
    </dgm:pt>
  </dgm:ptLst>
  <dgm:cxnLst>
    <dgm:cxn modelId="{F31D5B03-CEDC-4D44-A75A-D4185BC8C336}" srcId="{12F1D0D1-B894-4D69-B7EB-4B0EBB131E05}" destId="{5ECEDF17-9117-4CA2-A606-1D1DCA9CF39A}" srcOrd="1" destOrd="0" parTransId="{A9D62C58-82E9-473E-999F-43713037211B}" sibTransId="{3DA8D2FD-680C-4CF4-BB6D-31016DB3188A}"/>
    <dgm:cxn modelId="{F5459F0A-9222-4230-A8AB-6D9BC113CBEA}" srcId="{12F1D0D1-B894-4D69-B7EB-4B0EBB131E05}" destId="{0D9D2938-772C-4743-940D-A25BB877C600}" srcOrd="3" destOrd="0" parTransId="{EF8D8D4A-CC96-4721-93B4-B7E7871DE5DE}" sibTransId="{EEE904FA-1294-43FD-8E43-365FD1F4253E}"/>
    <dgm:cxn modelId="{7543BD1A-0293-40E0-AA59-DD25D541C0DA}" type="presOf" srcId="{EEE904FA-1294-43FD-8E43-365FD1F4253E}" destId="{052757EA-C6F4-47FB-BB77-6631BFF1B2B5}" srcOrd="0" destOrd="0" presId="urn:microsoft.com/office/officeart/2005/8/layout/process1"/>
    <dgm:cxn modelId="{C2057723-4B23-4734-9F7E-D25EBDAA1BA2}" srcId="{12F1D0D1-B894-4D69-B7EB-4B0EBB131E05}" destId="{C520DB1F-D905-4BA8-94A1-4AF665269021}" srcOrd="0" destOrd="0" parTransId="{FDC665EF-4038-4991-818A-22CD9AAADED9}" sibTransId="{26559C01-B494-4148-8ACE-A1E9E54AE6D2}"/>
    <dgm:cxn modelId="{CE7B7538-949E-4146-A32F-F3635A415F36}" type="presOf" srcId="{995E30B2-CC5C-4768-AA66-037C00F6E09B}" destId="{DEF6DBAA-0531-4429-ABD5-8C598872D383}" srcOrd="1" destOrd="0" presId="urn:microsoft.com/office/officeart/2005/8/layout/process1"/>
    <dgm:cxn modelId="{EEB03A65-8B58-4C40-95A2-985BFA675D9C}" type="presOf" srcId="{26559C01-B494-4148-8ACE-A1E9E54AE6D2}" destId="{B88C0418-0867-45F7-B3B9-21A346979228}" srcOrd="1" destOrd="0" presId="urn:microsoft.com/office/officeart/2005/8/layout/process1"/>
    <dgm:cxn modelId="{81A40766-1E3B-40CE-BE16-E3BEBC747D9F}" srcId="{12F1D0D1-B894-4D69-B7EB-4B0EBB131E05}" destId="{4B841691-02DB-4970-A3AD-59143EEA3F4E}" srcOrd="2" destOrd="0" parTransId="{21C5736F-8B50-4C5E-8171-E0C158D63127}" sibTransId="{995E30B2-CC5C-4768-AA66-037C00F6E09B}"/>
    <dgm:cxn modelId="{6621104F-EEED-45F8-849D-271619745D72}" type="presOf" srcId="{C520DB1F-D905-4BA8-94A1-4AF665269021}" destId="{F0D94575-CF23-4134-8B4D-B9320DCFE5EA}" srcOrd="0" destOrd="0" presId="urn:microsoft.com/office/officeart/2005/8/layout/process1"/>
    <dgm:cxn modelId="{F7CDC67C-33ED-4C12-A418-1A9AEAF72A98}" srcId="{12F1D0D1-B894-4D69-B7EB-4B0EBB131E05}" destId="{8EB0A237-7791-4C9E-8831-8462885CB923}" srcOrd="4" destOrd="0" parTransId="{1AF54CEE-441B-47F7-97CC-EF77813C3220}" sibTransId="{78B0CE5C-E781-497C-9E83-DFF10E19F44A}"/>
    <dgm:cxn modelId="{859E657E-641D-47B5-A355-FE4857C711E5}" type="presOf" srcId="{12F1D0D1-B894-4D69-B7EB-4B0EBB131E05}" destId="{55CBE57A-A76F-410E-B15A-D13B9CBAA869}" srcOrd="0" destOrd="0" presId="urn:microsoft.com/office/officeart/2005/8/layout/process1"/>
    <dgm:cxn modelId="{D0D6F897-58B2-4112-B268-FB3FF578BE8D}" type="presOf" srcId="{EEE904FA-1294-43FD-8E43-365FD1F4253E}" destId="{302BBEEE-3DF9-498C-AAFC-845ED69F3DF5}" srcOrd="1" destOrd="0" presId="urn:microsoft.com/office/officeart/2005/8/layout/process1"/>
    <dgm:cxn modelId="{313262C4-16C6-4F3D-A2F5-961B4B310210}" type="presOf" srcId="{0D9D2938-772C-4743-940D-A25BB877C600}" destId="{4A2BB4A7-70F6-4846-B597-85780B8C3F23}" srcOrd="0" destOrd="0" presId="urn:microsoft.com/office/officeart/2005/8/layout/process1"/>
    <dgm:cxn modelId="{FFC82DD5-25BE-46C1-BAF3-692F2F33EE4D}" type="presOf" srcId="{26559C01-B494-4148-8ACE-A1E9E54AE6D2}" destId="{37C3A354-CA14-4783-9177-5F66367B70F3}" srcOrd="0" destOrd="0" presId="urn:microsoft.com/office/officeart/2005/8/layout/process1"/>
    <dgm:cxn modelId="{008D79DD-B8B3-4643-8E2A-290B6D3EAB7A}" type="presOf" srcId="{3DA8D2FD-680C-4CF4-BB6D-31016DB3188A}" destId="{BBAED1D5-43C8-405E-82D6-A3AB29109EDB}" srcOrd="0" destOrd="0" presId="urn:microsoft.com/office/officeart/2005/8/layout/process1"/>
    <dgm:cxn modelId="{001EC0E1-32DE-431C-8DBD-5E0E4CA9DE6D}" type="presOf" srcId="{5ECEDF17-9117-4CA2-A606-1D1DCA9CF39A}" destId="{357910EF-85F2-489A-86B1-7AFCED38B84F}" srcOrd="0" destOrd="0" presId="urn:microsoft.com/office/officeart/2005/8/layout/process1"/>
    <dgm:cxn modelId="{58735EE2-07D1-433E-A0EC-0B303BAB41E1}" type="presOf" srcId="{8EB0A237-7791-4C9E-8831-8462885CB923}" destId="{987F117A-569D-401F-81F7-031DB37AB881}" srcOrd="0" destOrd="0" presId="urn:microsoft.com/office/officeart/2005/8/layout/process1"/>
    <dgm:cxn modelId="{3A228DE9-B27D-41DC-AE3D-A8E4329FF158}" type="presOf" srcId="{3DA8D2FD-680C-4CF4-BB6D-31016DB3188A}" destId="{92484718-6DBA-40E1-BDF6-91B32F6BC253}" srcOrd="1" destOrd="0" presId="urn:microsoft.com/office/officeart/2005/8/layout/process1"/>
    <dgm:cxn modelId="{CCFF35EC-5363-4EB3-A09F-B889A5473085}" type="presOf" srcId="{4B841691-02DB-4970-A3AD-59143EEA3F4E}" destId="{A7250B12-A84E-41F2-BED3-560C62D5C48A}" srcOrd="0" destOrd="0" presId="urn:microsoft.com/office/officeart/2005/8/layout/process1"/>
    <dgm:cxn modelId="{6CF972F4-2B6C-4DD6-BDD8-87C25756F0CA}" type="presOf" srcId="{995E30B2-CC5C-4768-AA66-037C00F6E09B}" destId="{CCC6DA68-7870-44E5-BBD1-FDF07DE1AD40}" srcOrd="0" destOrd="0" presId="urn:microsoft.com/office/officeart/2005/8/layout/process1"/>
    <dgm:cxn modelId="{04F91EDA-5917-4220-8F2F-8A0F7CEBD474}" type="presParOf" srcId="{55CBE57A-A76F-410E-B15A-D13B9CBAA869}" destId="{F0D94575-CF23-4134-8B4D-B9320DCFE5EA}" srcOrd="0" destOrd="0" presId="urn:microsoft.com/office/officeart/2005/8/layout/process1"/>
    <dgm:cxn modelId="{6230E113-3CEB-4AB0-9B65-C657451FDC09}" type="presParOf" srcId="{55CBE57A-A76F-410E-B15A-D13B9CBAA869}" destId="{37C3A354-CA14-4783-9177-5F66367B70F3}" srcOrd="1" destOrd="0" presId="urn:microsoft.com/office/officeart/2005/8/layout/process1"/>
    <dgm:cxn modelId="{C13E30A7-7579-43E6-A65F-79A2123A39CB}" type="presParOf" srcId="{37C3A354-CA14-4783-9177-5F66367B70F3}" destId="{B88C0418-0867-45F7-B3B9-21A346979228}" srcOrd="0" destOrd="0" presId="urn:microsoft.com/office/officeart/2005/8/layout/process1"/>
    <dgm:cxn modelId="{C0AA540B-13B5-4463-A31E-DF2A54B9D8BF}" type="presParOf" srcId="{55CBE57A-A76F-410E-B15A-D13B9CBAA869}" destId="{357910EF-85F2-489A-86B1-7AFCED38B84F}" srcOrd="2" destOrd="0" presId="urn:microsoft.com/office/officeart/2005/8/layout/process1"/>
    <dgm:cxn modelId="{309F035D-6D31-41B7-AA4F-FF16266FEE31}" type="presParOf" srcId="{55CBE57A-A76F-410E-B15A-D13B9CBAA869}" destId="{BBAED1D5-43C8-405E-82D6-A3AB29109EDB}" srcOrd="3" destOrd="0" presId="urn:microsoft.com/office/officeart/2005/8/layout/process1"/>
    <dgm:cxn modelId="{2435159F-65BD-41A9-BCDF-DEF5E94F3221}" type="presParOf" srcId="{BBAED1D5-43C8-405E-82D6-A3AB29109EDB}" destId="{92484718-6DBA-40E1-BDF6-91B32F6BC253}" srcOrd="0" destOrd="0" presId="urn:microsoft.com/office/officeart/2005/8/layout/process1"/>
    <dgm:cxn modelId="{A7805A5D-EDE2-4346-B197-E86ACB357DEF}" type="presParOf" srcId="{55CBE57A-A76F-410E-B15A-D13B9CBAA869}" destId="{A7250B12-A84E-41F2-BED3-560C62D5C48A}" srcOrd="4" destOrd="0" presId="urn:microsoft.com/office/officeart/2005/8/layout/process1"/>
    <dgm:cxn modelId="{71284350-D38F-43B1-BB5A-17A5CA9E057D}" type="presParOf" srcId="{55CBE57A-A76F-410E-B15A-D13B9CBAA869}" destId="{CCC6DA68-7870-44E5-BBD1-FDF07DE1AD40}" srcOrd="5" destOrd="0" presId="urn:microsoft.com/office/officeart/2005/8/layout/process1"/>
    <dgm:cxn modelId="{8D88D96F-9DCC-4FB7-9185-6C1D363D7025}" type="presParOf" srcId="{CCC6DA68-7870-44E5-BBD1-FDF07DE1AD40}" destId="{DEF6DBAA-0531-4429-ABD5-8C598872D383}" srcOrd="0" destOrd="0" presId="urn:microsoft.com/office/officeart/2005/8/layout/process1"/>
    <dgm:cxn modelId="{BE9EC985-4153-4B09-9F7A-FC4D7CDA8F17}" type="presParOf" srcId="{55CBE57A-A76F-410E-B15A-D13B9CBAA869}" destId="{4A2BB4A7-70F6-4846-B597-85780B8C3F23}" srcOrd="6" destOrd="0" presId="urn:microsoft.com/office/officeart/2005/8/layout/process1"/>
    <dgm:cxn modelId="{76D3F327-847F-4997-9529-45D2E86A5576}" type="presParOf" srcId="{55CBE57A-A76F-410E-B15A-D13B9CBAA869}" destId="{052757EA-C6F4-47FB-BB77-6631BFF1B2B5}" srcOrd="7" destOrd="0" presId="urn:microsoft.com/office/officeart/2005/8/layout/process1"/>
    <dgm:cxn modelId="{1A15C170-7FEF-482E-9FDA-B83659D1F147}" type="presParOf" srcId="{052757EA-C6F4-47FB-BB77-6631BFF1B2B5}" destId="{302BBEEE-3DF9-498C-AAFC-845ED69F3DF5}" srcOrd="0" destOrd="0" presId="urn:microsoft.com/office/officeart/2005/8/layout/process1"/>
    <dgm:cxn modelId="{91295CD4-5F2C-4996-B512-A2586B866DF1}" type="presParOf" srcId="{55CBE57A-A76F-410E-B15A-D13B9CBAA869}" destId="{987F117A-569D-401F-81F7-031DB37AB881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2F1D0D1-B894-4D69-B7EB-4B0EBB131E05}" type="doc">
      <dgm:prSet loTypeId="urn:microsoft.com/office/officeart/2005/8/layout/process1" loCatId="process" qsTypeId="urn:microsoft.com/office/officeart/2005/8/quickstyle/simple1" qsCatId="simple" csTypeId="urn:microsoft.com/office/officeart/2005/8/colors/accent1_1" csCatId="accent1" phldr="1"/>
      <dgm:spPr/>
    </dgm:pt>
    <dgm:pt modelId="{C520DB1F-D905-4BA8-94A1-4AF665269021}">
      <dgm:prSet phldrT="[Text]" custT="1"/>
      <dgm:spPr/>
      <dgm:t>
        <a:bodyPr/>
        <a:lstStyle/>
        <a:p>
          <a:r>
            <a:rPr lang="en-US" sz="1600" dirty="0"/>
            <a:t>Data on the Population</a:t>
          </a:r>
          <a:endParaRPr lang="en-IL" sz="1600" dirty="0"/>
        </a:p>
      </dgm:t>
    </dgm:pt>
    <dgm:pt modelId="{FDC665EF-4038-4991-818A-22CD9AAADED9}" type="parTrans" cxnId="{C2057723-4B23-4734-9F7E-D25EBDAA1BA2}">
      <dgm:prSet/>
      <dgm:spPr/>
      <dgm:t>
        <a:bodyPr/>
        <a:lstStyle/>
        <a:p>
          <a:endParaRPr lang="en-IL" sz="1600"/>
        </a:p>
      </dgm:t>
    </dgm:pt>
    <dgm:pt modelId="{26559C01-B494-4148-8ACE-A1E9E54AE6D2}" type="sibTrans" cxnId="{C2057723-4B23-4734-9F7E-D25EBDAA1BA2}">
      <dgm:prSet custT="1"/>
      <dgm:spPr/>
      <dgm:t>
        <a:bodyPr/>
        <a:lstStyle/>
        <a:p>
          <a:endParaRPr lang="en-IL" sz="1200"/>
        </a:p>
      </dgm:t>
    </dgm:pt>
    <dgm:pt modelId="{5ECEDF17-9117-4CA2-A606-1D1DCA9CF39A}">
      <dgm:prSet phldrT="[Text]" custT="1"/>
      <dgm:spPr>
        <a:blipFill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IL">
              <a:noFill/>
            </a:rPr>
            <a:t> </a:t>
          </a:r>
        </a:p>
      </dgm:t>
    </dgm:pt>
    <dgm:pt modelId="{A9D62C58-82E9-473E-999F-43713037211B}" type="parTrans" cxnId="{F31D5B03-CEDC-4D44-A75A-D4185BC8C336}">
      <dgm:prSet/>
      <dgm:spPr/>
      <dgm:t>
        <a:bodyPr/>
        <a:lstStyle/>
        <a:p>
          <a:endParaRPr lang="en-IL" sz="1600"/>
        </a:p>
      </dgm:t>
    </dgm:pt>
    <dgm:pt modelId="{3DA8D2FD-680C-4CF4-BB6D-31016DB3188A}" type="sibTrans" cxnId="{F31D5B03-CEDC-4D44-A75A-D4185BC8C336}">
      <dgm:prSet custT="1"/>
      <dgm:spPr/>
      <dgm:t>
        <a:bodyPr/>
        <a:lstStyle/>
        <a:p>
          <a:endParaRPr lang="en-IL" sz="1200"/>
        </a:p>
      </dgm:t>
    </dgm:pt>
    <dgm:pt modelId="{8EB0A237-7791-4C9E-8831-8462885CB923}">
      <dgm:prSet phldrT="[Text]" custT="1"/>
      <dgm:spPr>
        <a:blipFill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en-IL">
              <a:noFill/>
            </a:rPr>
            <a:t> </a:t>
          </a:r>
        </a:p>
      </dgm:t>
    </dgm:pt>
    <dgm:pt modelId="{1AF54CEE-441B-47F7-97CC-EF77813C3220}" type="parTrans" cxnId="{F7CDC67C-33ED-4C12-A418-1A9AEAF72A98}">
      <dgm:prSet/>
      <dgm:spPr/>
      <dgm:t>
        <a:bodyPr/>
        <a:lstStyle/>
        <a:p>
          <a:endParaRPr lang="en-IL"/>
        </a:p>
      </dgm:t>
    </dgm:pt>
    <dgm:pt modelId="{78B0CE5C-E781-497C-9E83-DFF10E19F44A}" type="sibTrans" cxnId="{F7CDC67C-33ED-4C12-A418-1A9AEAF72A98}">
      <dgm:prSet/>
      <dgm:spPr/>
      <dgm:t>
        <a:bodyPr/>
        <a:lstStyle/>
        <a:p>
          <a:endParaRPr lang="en-IL"/>
        </a:p>
      </dgm:t>
    </dgm:pt>
    <dgm:pt modelId="{0D9D2938-772C-4743-940D-A25BB877C600}">
      <dgm:prSet phldrT="[Text]" custT="1"/>
      <dgm:spPr/>
      <dgm:t>
        <a:bodyPr/>
        <a:lstStyle/>
        <a:p>
          <a:endParaRPr lang="en-IL" sz="1600" dirty="0"/>
        </a:p>
      </dgm:t>
    </dgm:pt>
    <dgm:pt modelId="{EF8D8D4A-CC96-4721-93B4-B7E7871DE5DE}" type="parTrans" cxnId="{F5459F0A-9222-4230-A8AB-6D9BC113CBEA}">
      <dgm:prSet/>
      <dgm:spPr/>
      <dgm:t>
        <a:bodyPr/>
        <a:lstStyle/>
        <a:p>
          <a:endParaRPr lang="en-IL"/>
        </a:p>
      </dgm:t>
    </dgm:pt>
    <dgm:pt modelId="{EEE904FA-1294-43FD-8E43-365FD1F4253E}" type="sibTrans" cxnId="{F5459F0A-9222-4230-A8AB-6D9BC113CBEA}">
      <dgm:prSet/>
      <dgm:spPr/>
      <dgm:t>
        <a:bodyPr/>
        <a:lstStyle/>
        <a:p>
          <a:endParaRPr lang="en-IL"/>
        </a:p>
      </dgm:t>
    </dgm:pt>
    <dgm:pt modelId="{4B841691-02DB-4970-A3AD-59143EEA3F4E}">
      <dgm:prSet phldrT="[Text]" custT="1"/>
      <dgm:spPr/>
      <dgm:t>
        <a:bodyPr/>
        <a:lstStyle/>
        <a:p>
          <a:endParaRPr lang="en-IL" sz="1600" dirty="0"/>
        </a:p>
      </dgm:t>
    </dgm:pt>
    <dgm:pt modelId="{21C5736F-8B50-4C5E-8171-E0C158D63127}" type="parTrans" cxnId="{81A40766-1E3B-40CE-BE16-E3BEBC747D9F}">
      <dgm:prSet/>
      <dgm:spPr/>
      <dgm:t>
        <a:bodyPr/>
        <a:lstStyle/>
        <a:p>
          <a:endParaRPr lang="en-IL"/>
        </a:p>
      </dgm:t>
    </dgm:pt>
    <dgm:pt modelId="{995E30B2-CC5C-4768-AA66-037C00F6E09B}" type="sibTrans" cxnId="{81A40766-1E3B-40CE-BE16-E3BEBC747D9F}">
      <dgm:prSet/>
      <dgm:spPr/>
      <dgm:t>
        <a:bodyPr/>
        <a:lstStyle/>
        <a:p>
          <a:endParaRPr lang="en-IL"/>
        </a:p>
      </dgm:t>
    </dgm:pt>
    <dgm:pt modelId="{55CBE57A-A76F-410E-B15A-D13B9CBAA869}" type="pres">
      <dgm:prSet presAssocID="{12F1D0D1-B894-4D69-B7EB-4B0EBB131E05}" presName="Name0" presStyleCnt="0">
        <dgm:presLayoutVars>
          <dgm:dir/>
          <dgm:resizeHandles val="exact"/>
        </dgm:presLayoutVars>
      </dgm:prSet>
      <dgm:spPr/>
    </dgm:pt>
    <dgm:pt modelId="{F0D94575-CF23-4134-8B4D-B9320DCFE5EA}" type="pres">
      <dgm:prSet presAssocID="{C520DB1F-D905-4BA8-94A1-4AF665269021}" presName="node" presStyleLbl="node1" presStyleIdx="0" presStyleCnt="5">
        <dgm:presLayoutVars>
          <dgm:bulletEnabled val="1"/>
        </dgm:presLayoutVars>
      </dgm:prSet>
      <dgm:spPr/>
    </dgm:pt>
    <dgm:pt modelId="{37C3A354-CA14-4783-9177-5F66367B70F3}" type="pres">
      <dgm:prSet presAssocID="{26559C01-B494-4148-8ACE-A1E9E54AE6D2}" presName="sibTrans" presStyleLbl="sibTrans2D1" presStyleIdx="0" presStyleCnt="4"/>
      <dgm:spPr/>
    </dgm:pt>
    <dgm:pt modelId="{B88C0418-0867-45F7-B3B9-21A346979228}" type="pres">
      <dgm:prSet presAssocID="{26559C01-B494-4148-8ACE-A1E9E54AE6D2}" presName="connectorText" presStyleLbl="sibTrans2D1" presStyleIdx="0" presStyleCnt="4"/>
      <dgm:spPr/>
    </dgm:pt>
    <dgm:pt modelId="{357910EF-85F2-489A-86B1-7AFCED38B84F}" type="pres">
      <dgm:prSet presAssocID="{5ECEDF17-9117-4CA2-A606-1D1DCA9CF39A}" presName="node" presStyleLbl="node1" presStyleIdx="1" presStyleCnt="5">
        <dgm:presLayoutVars>
          <dgm:bulletEnabled val="1"/>
        </dgm:presLayoutVars>
      </dgm:prSet>
      <dgm:spPr/>
    </dgm:pt>
    <dgm:pt modelId="{BBAED1D5-43C8-405E-82D6-A3AB29109EDB}" type="pres">
      <dgm:prSet presAssocID="{3DA8D2FD-680C-4CF4-BB6D-31016DB3188A}" presName="sibTrans" presStyleLbl="sibTrans2D1" presStyleIdx="1" presStyleCnt="4"/>
      <dgm:spPr/>
    </dgm:pt>
    <dgm:pt modelId="{92484718-6DBA-40E1-BDF6-91B32F6BC253}" type="pres">
      <dgm:prSet presAssocID="{3DA8D2FD-680C-4CF4-BB6D-31016DB3188A}" presName="connectorText" presStyleLbl="sibTrans2D1" presStyleIdx="1" presStyleCnt="4"/>
      <dgm:spPr/>
    </dgm:pt>
    <dgm:pt modelId="{A7250B12-A84E-41F2-BED3-560C62D5C48A}" type="pres">
      <dgm:prSet presAssocID="{4B841691-02DB-4970-A3AD-59143EEA3F4E}" presName="node" presStyleLbl="node1" presStyleIdx="2" presStyleCnt="5">
        <dgm:presLayoutVars>
          <dgm:bulletEnabled val="1"/>
        </dgm:presLayoutVars>
      </dgm:prSet>
      <dgm:spPr/>
    </dgm:pt>
    <dgm:pt modelId="{CCC6DA68-7870-44E5-BBD1-FDF07DE1AD40}" type="pres">
      <dgm:prSet presAssocID="{995E30B2-CC5C-4768-AA66-037C00F6E09B}" presName="sibTrans" presStyleLbl="sibTrans2D1" presStyleIdx="2" presStyleCnt="4"/>
      <dgm:spPr/>
    </dgm:pt>
    <dgm:pt modelId="{DEF6DBAA-0531-4429-ABD5-8C598872D383}" type="pres">
      <dgm:prSet presAssocID="{995E30B2-CC5C-4768-AA66-037C00F6E09B}" presName="connectorText" presStyleLbl="sibTrans2D1" presStyleIdx="2" presStyleCnt="4"/>
      <dgm:spPr/>
    </dgm:pt>
    <dgm:pt modelId="{4A2BB4A7-70F6-4846-B597-85780B8C3F23}" type="pres">
      <dgm:prSet presAssocID="{0D9D2938-772C-4743-940D-A25BB877C600}" presName="node" presStyleLbl="node1" presStyleIdx="3" presStyleCnt="5">
        <dgm:presLayoutVars>
          <dgm:bulletEnabled val="1"/>
        </dgm:presLayoutVars>
      </dgm:prSet>
      <dgm:spPr/>
    </dgm:pt>
    <dgm:pt modelId="{052757EA-C6F4-47FB-BB77-6631BFF1B2B5}" type="pres">
      <dgm:prSet presAssocID="{EEE904FA-1294-43FD-8E43-365FD1F4253E}" presName="sibTrans" presStyleLbl="sibTrans2D1" presStyleIdx="3" presStyleCnt="4"/>
      <dgm:spPr/>
    </dgm:pt>
    <dgm:pt modelId="{302BBEEE-3DF9-498C-AAFC-845ED69F3DF5}" type="pres">
      <dgm:prSet presAssocID="{EEE904FA-1294-43FD-8E43-365FD1F4253E}" presName="connectorText" presStyleLbl="sibTrans2D1" presStyleIdx="3" presStyleCnt="4"/>
      <dgm:spPr/>
    </dgm:pt>
    <dgm:pt modelId="{987F117A-569D-401F-81F7-031DB37AB881}" type="pres">
      <dgm:prSet presAssocID="{8EB0A237-7791-4C9E-8831-8462885CB923}" presName="node" presStyleLbl="node1" presStyleIdx="4" presStyleCnt="5">
        <dgm:presLayoutVars>
          <dgm:bulletEnabled val="1"/>
        </dgm:presLayoutVars>
      </dgm:prSet>
      <dgm:spPr/>
    </dgm:pt>
  </dgm:ptLst>
  <dgm:cxnLst>
    <dgm:cxn modelId="{F31D5B03-CEDC-4D44-A75A-D4185BC8C336}" srcId="{12F1D0D1-B894-4D69-B7EB-4B0EBB131E05}" destId="{5ECEDF17-9117-4CA2-A606-1D1DCA9CF39A}" srcOrd="1" destOrd="0" parTransId="{A9D62C58-82E9-473E-999F-43713037211B}" sibTransId="{3DA8D2FD-680C-4CF4-BB6D-31016DB3188A}"/>
    <dgm:cxn modelId="{F5459F0A-9222-4230-A8AB-6D9BC113CBEA}" srcId="{12F1D0D1-B894-4D69-B7EB-4B0EBB131E05}" destId="{0D9D2938-772C-4743-940D-A25BB877C600}" srcOrd="3" destOrd="0" parTransId="{EF8D8D4A-CC96-4721-93B4-B7E7871DE5DE}" sibTransId="{EEE904FA-1294-43FD-8E43-365FD1F4253E}"/>
    <dgm:cxn modelId="{7543BD1A-0293-40E0-AA59-DD25D541C0DA}" type="presOf" srcId="{EEE904FA-1294-43FD-8E43-365FD1F4253E}" destId="{052757EA-C6F4-47FB-BB77-6631BFF1B2B5}" srcOrd="0" destOrd="0" presId="urn:microsoft.com/office/officeart/2005/8/layout/process1"/>
    <dgm:cxn modelId="{C2057723-4B23-4734-9F7E-D25EBDAA1BA2}" srcId="{12F1D0D1-B894-4D69-B7EB-4B0EBB131E05}" destId="{C520DB1F-D905-4BA8-94A1-4AF665269021}" srcOrd="0" destOrd="0" parTransId="{FDC665EF-4038-4991-818A-22CD9AAADED9}" sibTransId="{26559C01-B494-4148-8ACE-A1E9E54AE6D2}"/>
    <dgm:cxn modelId="{CE7B7538-949E-4146-A32F-F3635A415F36}" type="presOf" srcId="{995E30B2-CC5C-4768-AA66-037C00F6E09B}" destId="{DEF6DBAA-0531-4429-ABD5-8C598872D383}" srcOrd="1" destOrd="0" presId="urn:microsoft.com/office/officeart/2005/8/layout/process1"/>
    <dgm:cxn modelId="{EEB03A65-8B58-4C40-95A2-985BFA675D9C}" type="presOf" srcId="{26559C01-B494-4148-8ACE-A1E9E54AE6D2}" destId="{B88C0418-0867-45F7-B3B9-21A346979228}" srcOrd="1" destOrd="0" presId="urn:microsoft.com/office/officeart/2005/8/layout/process1"/>
    <dgm:cxn modelId="{81A40766-1E3B-40CE-BE16-E3BEBC747D9F}" srcId="{12F1D0D1-B894-4D69-B7EB-4B0EBB131E05}" destId="{4B841691-02DB-4970-A3AD-59143EEA3F4E}" srcOrd="2" destOrd="0" parTransId="{21C5736F-8B50-4C5E-8171-E0C158D63127}" sibTransId="{995E30B2-CC5C-4768-AA66-037C00F6E09B}"/>
    <dgm:cxn modelId="{6621104F-EEED-45F8-849D-271619745D72}" type="presOf" srcId="{C520DB1F-D905-4BA8-94A1-4AF665269021}" destId="{F0D94575-CF23-4134-8B4D-B9320DCFE5EA}" srcOrd="0" destOrd="0" presId="urn:microsoft.com/office/officeart/2005/8/layout/process1"/>
    <dgm:cxn modelId="{F7CDC67C-33ED-4C12-A418-1A9AEAF72A98}" srcId="{12F1D0D1-B894-4D69-B7EB-4B0EBB131E05}" destId="{8EB0A237-7791-4C9E-8831-8462885CB923}" srcOrd="4" destOrd="0" parTransId="{1AF54CEE-441B-47F7-97CC-EF77813C3220}" sibTransId="{78B0CE5C-E781-497C-9E83-DFF10E19F44A}"/>
    <dgm:cxn modelId="{859E657E-641D-47B5-A355-FE4857C711E5}" type="presOf" srcId="{12F1D0D1-B894-4D69-B7EB-4B0EBB131E05}" destId="{55CBE57A-A76F-410E-B15A-D13B9CBAA869}" srcOrd="0" destOrd="0" presId="urn:microsoft.com/office/officeart/2005/8/layout/process1"/>
    <dgm:cxn modelId="{D0D6F897-58B2-4112-B268-FB3FF578BE8D}" type="presOf" srcId="{EEE904FA-1294-43FD-8E43-365FD1F4253E}" destId="{302BBEEE-3DF9-498C-AAFC-845ED69F3DF5}" srcOrd="1" destOrd="0" presId="urn:microsoft.com/office/officeart/2005/8/layout/process1"/>
    <dgm:cxn modelId="{313262C4-16C6-4F3D-A2F5-961B4B310210}" type="presOf" srcId="{0D9D2938-772C-4743-940D-A25BB877C600}" destId="{4A2BB4A7-70F6-4846-B597-85780B8C3F23}" srcOrd="0" destOrd="0" presId="urn:microsoft.com/office/officeart/2005/8/layout/process1"/>
    <dgm:cxn modelId="{FFC82DD5-25BE-46C1-BAF3-692F2F33EE4D}" type="presOf" srcId="{26559C01-B494-4148-8ACE-A1E9E54AE6D2}" destId="{37C3A354-CA14-4783-9177-5F66367B70F3}" srcOrd="0" destOrd="0" presId="urn:microsoft.com/office/officeart/2005/8/layout/process1"/>
    <dgm:cxn modelId="{008D79DD-B8B3-4643-8E2A-290B6D3EAB7A}" type="presOf" srcId="{3DA8D2FD-680C-4CF4-BB6D-31016DB3188A}" destId="{BBAED1D5-43C8-405E-82D6-A3AB29109EDB}" srcOrd="0" destOrd="0" presId="urn:microsoft.com/office/officeart/2005/8/layout/process1"/>
    <dgm:cxn modelId="{001EC0E1-32DE-431C-8DBD-5E0E4CA9DE6D}" type="presOf" srcId="{5ECEDF17-9117-4CA2-A606-1D1DCA9CF39A}" destId="{357910EF-85F2-489A-86B1-7AFCED38B84F}" srcOrd="0" destOrd="0" presId="urn:microsoft.com/office/officeart/2005/8/layout/process1"/>
    <dgm:cxn modelId="{58735EE2-07D1-433E-A0EC-0B303BAB41E1}" type="presOf" srcId="{8EB0A237-7791-4C9E-8831-8462885CB923}" destId="{987F117A-569D-401F-81F7-031DB37AB881}" srcOrd="0" destOrd="0" presId="urn:microsoft.com/office/officeart/2005/8/layout/process1"/>
    <dgm:cxn modelId="{3A228DE9-B27D-41DC-AE3D-A8E4329FF158}" type="presOf" srcId="{3DA8D2FD-680C-4CF4-BB6D-31016DB3188A}" destId="{92484718-6DBA-40E1-BDF6-91B32F6BC253}" srcOrd="1" destOrd="0" presId="urn:microsoft.com/office/officeart/2005/8/layout/process1"/>
    <dgm:cxn modelId="{CCFF35EC-5363-4EB3-A09F-B889A5473085}" type="presOf" srcId="{4B841691-02DB-4970-A3AD-59143EEA3F4E}" destId="{A7250B12-A84E-41F2-BED3-560C62D5C48A}" srcOrd="0" destOrd="0" presId="urn:microsoft.com/office/officeart/2005/8/layout/process1"/>
    <dgm:cxn modelId="{6CF972F4-2B6C-4DD6-BDD8-87C25756F0CA}" type="presOf" srcId="{995E30B2-CC5C-4768-AA66-037C00F6E09B}" destId="{CCC6DA68-7870-44E5-BBD1-FDF07DE1AD40}" srcOrd="0" destOrd="0" presId="urn:microsoft.com/office/officeart/2005/8/layout/process1"/>
    <dgm:cxn modelId="{04F91EDA-5917-4220-8F2F-8A0F7CEBD474}" type="presParOf" srcId="{55CBE57A-A76F-410E-B15A-D13B9CBAA869}" destId="{F0D94575-CF23-4134-8B4D-B9320DCFE5EA}" srcOrd="0" destOrd="0" presId="urn:microsoft.com/office/officeart/2005/8/layout/process1"/>
    <dgm:cxn modelId="{6230E113-3CEB-4AB0-9B65-C657451FDC09}" type="presParOf" srcId="{55CBE57A-A76F-410E-B15A-D13B9CBAA869}" destId="{37C3A354-CA14-4783-9177-5F66367B70F3}" srcOrd="1" destOrd="0" presId="urn:microsoft.com/office/officeart/2005/8/layout/process1"/>
    <dgm:cxn modelId="{C13E30A7-7579-43E6-A65F-79A2123A39CB}" type="presParOf" srcId="{37C3A354-CA14-4783-9177-5F66367B70F3}" destId="{B88C0418-0867-45F7-B3B9-21A346979228}" srcOrd="0" destOrd="0" presId="urn:microsoft.com/office/officeart/2005/8/layout/process1"/>
    <dgm:cxn modelId="{C0AA540B-13B5-4463-A31E-DF2A54B9D8BF}" type="presParOf" srcId="{55CBE57A-A76F-410E-B15A-D13B9CBAA869}" destId="{357910EF-85F2-489A-86B1-7AFCED38B84F}" srcOrd="2" destOrd="0" presId="urn:microsoft.com/office/officeart/2005/8/layout/process1"/>
    <dgm:cxn modelId="{309F035D-6D31-41B7-AA4F-FF16266FEE31}" type="presParOf" srcId="{55CBE57A-A76F-410E-B15A-D13B9CBAA869}" destId="{BBAED1D5-43C8-405E-82D6-A3AB29109EDB}" srcOrd="3" destOrd="0" presId="urn:microsoft.com/office/officeart/2005/8/layout/process1"/>
    <dgm:cxn modelId="{2435159F-65BD-41A9-BCDF-DEF5E94F3221}" type="presParOf" srcId="{BBAED1D5-43C8-405E-82D6-A3AB29109EDB}" destId="{92484718-6DBA-40E1-BDF6-91B32F6BC253}" srcOrd="0" destOrd="0" presId="urn:microsoft.com/office/officeart/2005/8/layout/process1"/>
    <dgm:cxn modelId="{A7805A5D-EDE2-4346-B197-E86ACB357DEF}" type="presParOf" srcId="{55CBE57A-A76F-410E-B15A-D13B9CBAA869}" destId="{A7250B12-A84E-41F2-BED3-560C62D5C48A}" srcOrd="4" destOrd="0" presId="urn:microsoft.com/office/officeart/2005/8/layout/process1"/>
    <dgm:cxn modelId="{71284350-D38F-43B1-BB5A-17A5CA9E057D}" type="presParOf" srcId="{55CBE57A-A76F-410E-B15A-D13B9CBAA869}" destId="{CCC6DA68-7870-44E5-BBD1-FDF07DE1AD40}" srcOrd="5" destOrd="0" presId="urn:microsoft.com/office/officeart/2005/8/layout/process1"/>
    <dgm:cxn modelId="{8D88D96F-9DCC-4FB7-9185-6C1D363D7025}" type="presParOf" srcId="{CCC6DA68-7870-44E5-BBD1-FDF07DE1AD40}" destId="{DEF6DBAA-0531-4429-ABD5-8C598872D383}" srcOrd="0" destOrd="0" presId="urn:microsoft.com/office/officeart/2005/8/layout/process1"/>
    <dgm:cxn modelId="{BE9EC985-4153-4B09-9F7A-FC4D7CDA8F17}" type="presParOf" srcId="{55CBE57A-A76F-410E-B15A-D13B9CBAA869}" destId="{4A2BB4A7-70F6-4846-B597-85780B8C3F23}" srcOrd="6" destOrd="0" presId="urn:microsoft.com/office/officeart/2005/8/layout/process1"/>
    <dgm:cxn modelId="{76D3F327-847F-4997-9529-45D2E86A5576}" type="presParOf" srcId="{55CBE57A-A76F-410E-B15A-D13B9CBAA869}" destId="{052757EA-C6F4-47FB-BB77-6631BFF1B2B5}" srcOrd="7" destOrd="0" presId="urn:microsoft.com/office/officeart/2005/8/layout/process1"/>
    <dgm:cxn modelId="{1A15C170-7FEF-482E-9FDA-B83659D1F147}" type="presParOf" srcId="{052757EA-C6F4-47FB-BB77-6631BFF1B2B5}" destId="{302BBEEE-3DF9-498C-AAFC-845ED69F3DF5}" srcOrd="0" destOrd="0" presId="urn:microsoft.com/office/officeart/2005/8/layout/process1"/>
    <dgm:cxn modelId="{91295CD4-5F2C-4996-B512-A2586B866DF1}" type="presParOf" srcId="{55CBE57A-A76F-410E-B15A-D13B9CBAA869}" destId="{987F117A-569D-401F-81F7-031DB37AB881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2F1D0D1-B894-4D69-B7EB-4B0EBB131E05}" type="doc">
      <dgm:prSet loTypeId="urn:microsoft.com/office/officeart/2005/8/layout/process1" loCatId="process" qsTypeId="urn:microsoft.com/office/officeart/2005/8/quickstyle/simple1" qsCatId="simple" csTypeId="urn:microsoft.com/office/officeart/2005/8/colors/accent1_1" csCatId="accent1" phldr="1"/>
      <dgm:spPr/>
    </dgm:pt>
    <dgm:pt modelId="{C520DB1F-D905-4BA8-94A1-4AF665269021}">
      <dgm:prSet phldrT="[Text]" custT="1"/>
      <dgm:spPr/>
      <dgm:t>
        <a:bodyPr/>
        <a:lstStyle/>
        <a:p>
          <a:r>
            <a:rPr lang="en-US" sz="1600" dirty="0"/>
            <a:t>Data on the Population</a:t>
          </a:r>
          <a:endParaRPr lang="en-IL" sz="1600" dirty="0"/>
        </a:p>
      </dgm:t>
    </dgm:pt>
    <dgm:pt modelId="{FDC665EF-4038-4991-818A-22CD9AAADED9}" type="parTrans" cxnId="{C2057723-4B23-4734-9F7E-D25EBDAA1BA2}">
      <dgm:prSet/>
      <dgm:spPr/>
      <dgm:t>
        <a:bodyPr/>
        <a:lstStyle/>
        <a:p>
          <a:endParaRPr lang="en-IL" sz="1600"/>
        </a:p>
      </dgm:t>
    </dgm:pt>
    <dgm:pt modelId="{26559C01-B494-4148-8ACE-A1E9E54AE6D2}" type="sibTrans" cxnId="{C2057723-4B23-4734-9F7E-D25EBDAA1BA2}">
      <dgm:prSet custT="1"/>
      <dgm:spPr/>
      <dgm:t>
        <a:bodyPr/>
        <a:lstStyle/>
        <a:p>
          <a:endParaRPr lang="en-IL" sz="1200"/>
        </a:p>
      </dgm:t>
    </dgm:pt>
    <mc:AlternateContent xmlns:mc="http://schemas.openxmlformats.org/markup-compatibility/2006" xmlns:a14="http://schemas.microsoft.com/office/drawing/2010/main">
      <mc:Choice Requires="a14">
        <dgm:pt modelId="{5ECEDF17-9117-4CA2-A606-1D1DCA9CF39A}">
          <dgm:prSet phldrT="[Text]" custT="1"/>
          <dgm:spPr/>
          <dgm:t>
            <a:bodyPr/>
            <a:lstStyle/>
            <a:p>
              <a:r>
                <a:rPr lang="en-US" sz="1600" dirty="0"/>
                <a:t>Calculate </a:t>
              </a:r>
              <a14:m>
                <m:oMath xmlns:m="http://schemas.openxmlformats.org/officeDocument/2006/math">
                  <m:r>
                    <a:rPr lang="en-US" sz="1600" i="1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𝜆</m:t>
                  </m:r>
                </m:oMath>
              </a14:m>
              <a:endParaRPr lang="en-IL" sz="1600" dirty="0"/>
            </a:p>
          </dgm:t>
        </dgm:pt>
      </mc:Choice>
      <mc:Fallback xmlns="">
        <dgm:pt modelId="{5ECEDF17-9117-4CA2-A606-1D1DCA9CF39A}">
          <dgm:prSet phldrT="[Text]" custT="1"/>
          <dgm:spPr/>
          <dgm:t>
            <a:bodyPr/>
            <a:lstStyle/>
            <a:p>
              <a:r>
                <a:rPr lang="en-US" sz="1600" dirty="0"/>
                <a:t>Calculate </a:t>
              </a:r>
              <a:r>
                <a:rPr lang="en-US" sz="1600" i="0">
                  <a:latin typeface="Cambria Math" panose="02040503050406030204" pitchFamily="18" charset="0"/>
                  <a:ea typeface="Cambria Math" panose="02040503050406030204" pitchFamily="18" charset="0"/>
                </a:rPr>
                <a:t>𝜆</a:t>
              </a:r>
              <a:endParaRPr lang="en-IL" sz="1600" dirty="0"/>
            </a:p>
          </dgm:t>
        </dgm:pt>
      </mc:Fallback>
    </mc:AlternateContent>
    <dgm:pt modelId="{A9D62C58-82E9-473E-999F-43713037211B}" type="parTrans" cxnId="{F31D5B03-CEDC-4D44-A75A-D4185BC8C336}">
      <dgm:prSet/>
      <dgm:spPr/>
      <dgm:t>
        <a:bodyPr/>
        <a:lstStyle/>
        <a:p>
          <a:endParaRPr lang="en-IL" sz="1600"/>
        </a:p>
      </dgm:t>
    </dgm:pt>
    <dgm:pt modelId="{3DA8D2FD-680C-4CF4-BB6D-31016DB3188A}" type="sibTrans" cxnId="{F31D5B03-CEDC-4D44-A75A-D4185BC8C336}">
      <dgm:prSet custT="1"/>
      <dgm:spPr/>
      <dgm:t>
        <a:bodyPr/>
        <a:lstStyle/>
        <a:p>
          <a:endParaRPr lang="en-IL" sz="1200"/>
        </a:p>
      </dgm:t>
    </dgm:pt>
    <mc:AlternateContent xmlns:mc="http://schemas.openxmlformats.org/markup-compatibility/2006" xmlns:a14="http://schemas.microsoft.com/office/drawing/2010/main">
      <mc:Choice Requires="a14">
        <dgm:pt modelId="{8EB0A237-7791-4C9E-8831-8462885CB923}">
          <dgm:prSet phldrT="[Text]" custT="1"/>
          <dgm:spPr/>
          <dgm:t>
            <a:bodyPr/>
            <a:lstStyle/>
            <a:p>
              <a:r>
                <a:rPr lang="en-US" sz="1600" dirty="0"/>
                <a:t>Reduce </a:t>
              </a:r>
              <a14:m>
                <m:oMath xmlns:m="http://schemas.openxmlformats.org/officeDocument/2006/math">
                  <m:r>
                    <a:rPr lang="en-US" sz="1600" i="1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𝜆</m:t>
                  </m:r>
                </m:oMath>
              </a14:m>
              <a:r>
                <a:rPr lang="en-US" sz="1600" dirty="0"/>
                <a:t> </a:t>
              </a:r>
              <a:endParaRPr lang="en-IL" sz="1600" dirty="0"/>
            </a:p>
          </dgm:t>
        </dgm:pt>
      </mc:Choice>
      <mc:Fallback xmlns="">
        <dgm:pt modelId="{8EB0A237-7791-4C9E-8831-8462885CB923}">
          <dgm:prSet phldrT="[Text]" custT="1"/>
          <dgm:spPr/>
          <dgm:t>
            <a:bodyPr/>
            <a:lstStyle/>
            <a:p>
              <a:r>
                <a:rPr lang="en-US" sz="1600" dirty="0"/>
                <a:t>Reduce </a:t>
              </a:r>
              <a:r>
                <a:rPr lang="en-US" sz="1600" i="0">
                  <a:latin typeface="Cambria Math" panose="02040503050406030204" pitchFamily="18" charset="0"/>
                  <a:ea typeface="Cambria Math" panose="02040503050406030204" pitchFamily="18" charset="0"/>
                </a:rPr>
                <a:t>𝜆</a:t>
              </a:r>
              <a:r>
                <a:rPr lang="en-US" sz="1600" dirty="0"/>
                <a:t> </a:t>
              </a:r>
              <a:endParaRPr lang="en-IL" sz="1600" dirty="0"/>
            </a:p>
          </dgm:t>
        </dgm:pt>
      </mc:Fallback>
    </mc:AlternateContent>
    <dgm:pt modelId="{1AF54CEE-441B-47F7-97CC-EF77813C3220}" type="parTrans" cxnId="{F7CDC67C-33ED-4C12-A418-1A9AEAF72A98}">
      <dgm:prSet/>
      <dgm:spPr/>
      <dgm:t>
        <a:bodyPr/>
        <a:lstStyle/>
        <a:p>
          <a:endParaRPr lang="en-IL"/>
        </a:p>
      </dgm:t>
    </dgm:pt>
    <dgm:pt modelId="{78B0CE5C-E781-497C-9E83-DFF10E19F44A}" type="sibTrans" cxnId="{F7CDC67C-33ED-4C12-A418-1A9AEAF72A98}">
      <dgm:prSet/>
      <dgm:spPr/>
      <dgm:t>
        <a:bodyPr/>
        <a:lstStyle/>
        <a:p>
          <a:endParaRPr lang="en-IL"/>
        </a:p>
      </dgm:t>
    </dgm:pt>
    <dgm:pt modelId="{0D9D2938-772C-4743-940D-A25BB877C600}">
      <dgm:prSet phldrT="[Text]" custT="1"/>
      <dgm:spPr/>
      <dgm:t>
        <a:bodyPr/>
        <a:lstStyle/>
        <a:p>
          <a:r>
            <a:rPr lang="en-US" sz="1600" dirty="0"/>
            <a:t>Optimize Links</a:t>
          </a:r>
          <a:endParaRPr lang="en-IL" sz="1600" dirty="0"/>
        </a:p>
      </dgm:t>
    </dgm:pt>
    <dgm:pt modelId="{EF8D8D4A-CC96-4721-93B4-B7E7871DE5DE}" type="parTrans" cxnId="{F5459F0A-9222-4230-A8AB-6D9BC113CBEA}">
      <dgm:prSet/>
      <dgm:spPr/>
      <dgm:t>
        <a:bodyPr/>
        <a:lstStyle/>
        <a:p>
          <a:endParaRPr lang="en-IL"/>
        </a:p>
      </dgm:t>
    </dgm:pt>
    <dgm:pt modelId="{EEE904FA-1294-43FD-8E43-365FD1F4253E}" type="sibTrans" cxnId="{F5459F0A-9222-4230-A8AB-6D9BC113CBEA}">
      <dgm:prSet/>
      <dgm:spPr/>
      <dgm:t>
        <a:bodyPr/>
        <a:lstStyle/>
        <a:p>
          <a:endParaRPr lang="en-IL"/>
        </a:p>
      </dgm:t>
    </dgm:pt>
    <dgm:pt modelId="{4B841691-02DB-4970-A3AD-59143EEA3F4E}">
      <dgm:prSet phldrT="[Text]" custT="1"/>
      <dgm:spPr/>
      <dgm:t>
        <a:bodyPr/>
        <a:lstStyle/>
        <a:p>
          <a:r>
            <a:rPr lang="en-US" sz="1600" dirty="0"/>
            <a:t>Optimize Nodes</a:t>
          </a:r>
          <a:endParaRPr lang="en-IL" sz="1600" dirty="0"/>
        </a:p>
      </dgm:t>
    </dgm:pt>
    <dgm:pt modelId="{21C5736F-8B50-4C5E-8171-E0C158D63127}" type="parTrans" cxnId="{81A40766-1E3B-40CE-BE16-E3BEBC747D9F}">
      <dgm:prSet/>
      <dgm:spPr/>
      <dgm:t>
        <a:bodyPr/>
        <a:lstStyle/>
        <a:p>
          <a:endParaRPr lang="en-IL"/>
        </a:p>
      </dgm:t>
    </dgm:pt>
    <dgm:pt modelId="{995E30B2-CC5C-4768-AA66-037C00F6E09B}" type="sibTrans" cxnId="{81A40766-1E3B-40CE-BE16-E3BEBC747D9F}">
      <dgm:prSet/>
      <dgm:spPr/>
      <dgm:t>
        <a:bodyPr/>
        <a:lstStyle/>
        <a:p>
          <a:endParaRPr lang="en-IL"/>
        </a:p>
      </dgm:t>
    </dgm:pt>
    <dgm:pt modelId="{55CBE57A-A76F-410E-B15A-D13B9CBAA869}" type="pres">
      <dgm:prSet presAssocID="{12F1D0D1-B894-4D69-B7EB-4B0EBB131E05}" presName="Name0" presStyleCnt="0">
        <dgm:presLayoutVars>
          <dgm:dir/>
          <dgm:resizeHandles val="exact"/>
        </dgm:presLayoutVars>
      </dgm:prSet>
      <dgm:spPr/>
    </dgm:pt>
    <dgm:pt modelId="{F0D94575-CF23-4134-8B4D-B9320DCFE5EA}" type="pres">
      <dgm:prSet presAssocID="{C520DB1F-D905-4BA8-94A1-4AF665269021}" presName="node" presStyleLbl="node1" presStyleIdx="0" presStyleCnt="5">
        <dgm:presLayoutVars>
          <dgm:bulletEnabled val="1"/>
        </dgm:presLayoutVars>
      </dgm:prSet>
      <dgm:spPr/>
    </dgm:pt>
    <dgm:pt modelId="{37C3A354-CA14-4783-9177-5F66367B70F3}" type="pres">
      <dgm:prSet presAssocID="{26559C01-B494-4148-8ACE-A1E9E54AE6D2}" presName="sibTrans" presStyleLbl="sibTrans2D1" presStyleIdx="0" presStyleCnt="4"/>
      <dgm:spPr/>
    </dgm:pt>
    <dgm:pt modelId="{B88C0418-0867-45F7-B3B9-21A346979228}" type="pres">
      <dgm:prSet presAssocID="{26559C01-B494-4148-8ACE-A1E9E54AE6D2}" presName="connectorText" presStyleLbl="sibTrans2D1" presStyleIdx="0" presStyleCnt="4"/>
      <dgm:spPr/>
    </dgm:pt>
    <dgm:pt modelId="{357910EF-85F2-489A-86B1-7AFCED38B84F}" type="pres">
      <dgm:prSet presAssocID="{5ECEDF17-9117-4CA2-A606-1D1DCA9CF39A}" presName="node" presStyleLbl="node1" presStyleIdx="1" presStyleCnt="5">
        <dgm:presLayoutVars>
          <dgm:bulletEnabled val="1"/>
        </dgm:presLayoutVars>
      </dgm:prSet>
      <dgm:spPr/>
    </dgm:pt>
    <dgm:pt modelId="{BBAED1D5-43C8-405E-82D6-A3AB29109EDB}" type="pres">
      <dgm:prSet presAssocID="{3DA8D2FD-680C-4CF4-BB6D-31016DB3188A}" presName="sibTrans" presStyleLbl="sibTrans2D1" presStyleIdx="1" presStyleCnt="4"/>
      <dgm:spPr/>
    </dgm:pt>
    <dgm:pt modelId="{92484718-6DBA-40E1-BDF6-91B32F6BC253}" type="pres">
      <dgm:prSet presAssocID="{3DA8D2FD-680C-4CF4-BB6D-31016DB3188A}" presName="connectorText" presStyleLbl="sibTrans2D1" presStyleIdx="1" presStyleCnt="4"/>
      <dgm:spPr/>
    </dgm:pt>
    <dgm:pt modelId="{A7250B12-A84E-41F2-BED3-560C62D5C48A}" type="pres">
      <dgm:prSet presAssocID="{4B841691-02DB-4970-A3AD-59143EEA3F4E}" presName="node" presStyleLbl="node1" presStyleIdx="2" presStyleCnt="5">
        <dgm:presLayoutVars>
          <dgm:bulletEnabled val="1"/>
        </dgm:presLayoutVars>
      </dgm:prSet>
      <dgm:spPr/>
    </dgm:pt>
    <dgm:pt modelId="{CCC6DA68-7870-44E5-BBD1-FDF07DE1AD40}" type="pres">
      <dgm:prSet presAssocID="{995E30B2-CC5C-4768-AA66-037C00F6E09B}" presName="sibTrans" presStyleLbl="sibTrans2D1" presStyleIdx="2" presStyleCnt="4"/>
      <dgm:spPr/>
    </dgm:pt>
    <dgm:pt modelId="{DEF6DBAA-0531-4429-ABD5-8C598872D383}" type="pres">
      <dgm:prSet presAssocID="{995E30B2-CC5C-4768-AA66-037C00F6E09B}" presName="connectorText" presStyleLbl="sibTrans2D1" presStyleIdx="2" presStyleCnt="4"/>
      <dgm:spPr/>
    </dgm:pt>
    <dgm:pt modelId="{4A2BB4A7-70F6-4846-B597-85780B8C3F23}" type="pres">
      <dgm:prSet presAssocID="{0D9D2938-772C-4743-940D-A25BB877C600}" presName="node" presStyleLbl="node1" presStyleIdx="3" presStyleCnt="5">
        <dgm:presLayoutVars>
          <dgm:bulletEnabled val="1"/>
        </dgm:presLayoutVars>
      </dgm:prSet>
      <dgm:spPr/>
    </dgm:pt>
    <dgm:pt modelId="{052757EA-C6F4-47FB-BB77-6631BFF1B2B5}" type="pres">
      <dgm:prSet presAssocID="{EEE904FA-1294-43FD-8E43-365FD1F4253E}" presName="sibTrans" presStyleLbl="sibTrans2D1" presStyleIdx="3" presStyleCnt="4"/>
      <dgm:spPr/>
    </dgm:pt>
    <dgm:pt modelId="{302BBEEE-3DF9-498C-AAFC-845ED69F3DF5}" type="pres">
      <dgm:prSet presAssocID="{EEE904FA-1294-43FD-8E43-365FD1F4253E}" presName="connectorText" presStyleLbl="sibTrans2D1" presStyleIdx="3" presStyleCnt="4"/>
      <dgm:spPr/>
    </dgm:pt>
    <dgm:pt modelId="{987F117A-569D-401F-81F7-031DB37AB881}" type="pres">
      <dgm:prSet presAssocID="{8EB0A237-7791-4C9E-8831-8462885CB923}" presName="node" presStyleLbl="node1" presStyleIdx="4" presStyleCnt="5">
        <dgm:presLayoutVars>
          <dgm:bulletEnabled val="1"/>
        </dgm:presLayoutVars>
      </dgm:prSet>
      <dgm:spPr/>
    </dgm:pt>
  </dgm:ptLst>
  <dgm:cxnLst>
    <dgm:cxn modelId="{F31D5B03-CEDC-4D44-A75A-D4185BC8C336}" srcId="{12F1D0D1-B894-4D69-B7EB-4B0EBB131E05}" destId="{5ECEDF17-9117-4CA2-A606-1D1DCA9CF39A}" srcOrd="1" destOrd="0" parTransId="{A9D62C58-82E9-473E-999F-43713037211B}" sibTransId="{3DA8D2FD-680C-4CF4-BB6D-31016DB3188A}"/>
    <dgm:cxn modelId="{F5459F0A-9222-4230-A8AB-6D9BC113CBEA}" srcId="{12F1D0D1-B894-4D69-B7EB-4B0EBB131E05}" destId="{0D9D2938-772C-4743-940D-A25BB877C600}" srcOrd="3" destOrd="0" parTransId="{EF8D8D4A-CC96-4721-93B4-B7E7871DE5DE}" sibTransId="{EEE904FA-1294-43FD-8E43-365FD1F4253E}"/>
    <dgm:cxn modelId="{7543BD1A-0293-40E0-AA59-DD25D541C0DA}" type="presOf" srcId="{EEE904FA-1294-43FD-8E43-365FD1F4253E}" destId="{052757EA-C6F4-47FB-BB77-6631BFF1B2B5}" srcOrd="0" destOrd="0" presId="urn:microsoft.com/office/officeart/2005/8/layout/process1"/>
    <dgm:cxn modelId="{C2057723-4B23-4734-9F7E-D25EBDAA1BA2}" srcId="{12F1D0D1-B894-4D69-B7EB-4B0EBB131E05}" destId="{C520DB1F-D905-4BA8-94A1-4AF665269021}" srcOrd="0" destOrd="0" parTransId="{FDC665EF-4038-4991-818A-22CD9AAADED9}" sibTransId="{26559C01-B494-4148-8ACE-A1E9E54AE6D2}"/>
    <dgm:cxn modelId="{CE7B7538-949E-4146-A32F-F3635A415F36}" type="presOf" srcId="{995E30B2-CC5C-4768-AA66-037C00F6E09B}" destId="{DEF6DBAA-0531-4429-ABD5-8C598872D383}" srcOrd="1" destOrd="0" presId="urn:microsoft.com/office/officeart/2005/8/layout/process1"/>
    <dgm:cxn modelId="{EEB03A65-8B58-4C40-95A2-985BFA675D9C}" type="presOf" srcId="{26559C01-B494-4148-8ACE-A1E9E54AE6D2}" destId="{B88C0418-0867-45F7-B3B9-21A346979228}" srcOrd="1" destOrd="0" presId="urn:microsoft.com/office/officeart/2005/8/layout/process1"/>
    <dgm:cxn modelId="{81A40766-1E3B-40CE-BE16-E3BEBC747D9F}" srcId="{12F1D0D1-B894-4D69-B7EB-4B0EBB131E05}" destId="{4B841691-02DB-4970-A3AD-59143EEA3F4E}" srcOrd="2" destOrd="0" parTransId="{21C5736F-8B50-4C5E-8171-E0C158D63127}" sibTransId="{995E30B2-CC5C-4768-AA66-037C00F6E09B}"/>
    <dgm:cxn modelId="{6621104F-EEED-45F8-849D-271619745D72}" type="presOf" srcId="{C520DB1F-D905-4BA8-94A1-4AF665269021}" destId="{F0D94575-CF23-4134-8B4D-B9320DCFE5EA}" srcOrd="0" destOrd="0" presId="urn:microsoft.com/office/officeart/2005/8/layout/process1"/>
    <dgm:cxn modelId="{F7CDC67C-33ED-4C12-A418-1A9AEAF72A98}" srcId="{12F1D0D1-B894-4D69-B7EB-4B0EBB131E05}" destId="{8EB0A237-7791-4C9E-8831-8462885CB923}" srcOrd="4" destOrd="0" parTransId="{1AF54CEE-441B-47F7-97CC-EF77813C3220}" sibTransId="{78B0CE5C-E781-497C-9E83-DFF10E19F44A}"/>
    <dgm:cxn modelId="{859E657E-641D-47B5-A355-FE4857C711E5}" type="presOf" srcId="{12F1D0D1-B894-4D69-B7EB-4B0EBB131E05}" destId="{55CBE57A-A76F-410E-B15A-D13B9CBAA869}" srcOrd="0" destOrd="0" presId="urn:microsoft.com/office/officeart/2005/8/layout/process1"/>
    <dgm:cxn modelId="{D0D6F897-58B2-4112-B268-FB3FF578BE8D}" type="presOf" srcId="{EEE904FA-1294-43FD-8E43-365FD1F4253E}" destId="{302BBEEE-3DF9-498C-AAFC-845ED69F3DF5}" srcOrd="1" destOrd="0" presId="urn:microsoft.com/office/officeart/2005/8/layout/process1"/>
    <dgm:cxn modelId="{313262C4-16C6-4F3D-A2F5-961B4B310210}" type="presOf" srcId="{0D9D2938-772C-4743-940D-A25BB877C600}" destId="{4A2BB4A7-70F6-4846-B597-85780B8C3F23}" srcOrd="0" destOrd="0" presId="urn:microsoft.com/office/officeart/2005/8/layout/process1"/>
    <dgm:cxn modelId="{FFC82DD5-25BE-46C1-BAF3-692F2F33EE4D}" type="presOf" srcId="{26559C01-B494-4148-8ACE-A1E9E54AE6D2}" destId="{37C3A354-CA14-4783-9177-5F66367B70F3}" srcOrd="0" destOrd="0" presId="urn:microsoft.com/office/officeart/2005/8/layout/process1"/>
    <dgm:cxn modelId="{008D79DD-B8B3-4643-8E2A-290B6D3EAB7A}" type="presOf" srcId="{3DA8D2FD-680C-4CF4-BB6D-31016DB3188A}" destId="{BBAED1D5-43C8-405E-82D6-A3AB29109EDB}" srcOrd="0" destOrd="0" presId="urn:microsoft.com/office/officeart/2005/8/layout/process1"/>
    <dgm:cxn modelId="{001EC0E1-32DE-431C-8DBD-5E0E4CA9DE6D}" type="presOf" srcId="{5ECEDF17-9117-4CA2-A606-1D1DCA9CF39A}" destId="{357910EF-85F2-489A-86B1-7AFCED38B84F}" srcOrd="0" destOrd="0" presId="urn:microsoft.com/office/officeart/2005/8/layout/process1"/>
    <dgm:cxn modelId="{58735EE2-07D1-433E-A0EC-0B303BAB41E1}" type="presOf" srcId="{8EB0A237-7791-4C9E-8831-8462885CB923}" destId="{987F117A-569D-401F-81F7-031DB37AB881}" srcOrd="0" destOrd="0" presId="urn:microsoft.com/office/officeart/2005/8/layout/process1"/>
    <dgm:cxn modelId="{3A228DE9-B27D-41DC-AE3D-A8E4329FF158}" type="presOf" srcId="{3DA8D2FD-680C-4CF4-BB6D-31016DB3188A}" destId="{92484718-6DBA-40E1-BDF6-91B32F6BC253}" srcOrd="1" destOrd="0" presId="urn:microsoft.com/office/officeart/2005/8/layout/process1"/>
    <dgm:cxn modelId="{CCFF35EC-5363-4EB3-A09F-B889A5473085}" type="presOf" srcId="{4B841691-02DB-4970-A3AD-59143EEA3F4E}" destId="{A7250B12-A84E-41F2-BED3-560C62D5C48A}" srcOrd="0" destOrd="0" presId="urn:microsoft.com/office/officeart/2005/8/layout/process1"/>
    <dgm:cxn modelId="{6CF972F4-2B6C-4DD6-BDD8-87C25756F0CA}" type="presOf" srcId="{995E30B2-CC5C-4768-AA66-037C00F6E09B}" destId="{CCC6DA68-7870-44E5-BBD1-FDF07DE1AD40}" srcOrd="0" destOrd="0" presId="urn:microsoft.com/office/officeart/2005/8/layout/process1"/>
    <dgm:cxn modelId="{04F91EDA-5917-4220-8F2F-8A0F7CEBD474}" type="presParOf" srcId="{55CBE57A-A76F-410E-B15A-D13B9CBAA869}" destId="{F0D94575-CF23-4134-8B4D-B9320DCFE5EA}" srcOrd="0" destOrd="0" presId="urn:microsoft.com/office/officeart/2005/8/layout/process1"/>
    <dgm:cxn modelId="{6230E113-3CEB-4AB0-9B65-C657451FDC09}" type="presParOf" srcId="{55CBE57A-A76F-410E-B15A-D13B9CBAA869}" destId="{37C3A354-CA14-4783-9177-5F66367B70F3}" srcOrd="1" destOrd="0" presId="urn:microsoft.com/office/officeart/2005/8/layout/process1"/>
    <dgm:cxn modelId="{C13E30A7-7579-43E6-A65F-79A2123A39CB}" type="presParOf" srcId="{37C3A354-CA14-4783-9177-5F66367B70F3}" destId="{B88C0418-0867-45F7-B3B9-21A346979228}" srcOrd="0" destOrd="0" presId="urn:microsoft.com/office/officeart/2005/8/layout/process1"/>
    <dgm:cxn modelId="{C0AA540B-13B5-4463-A31E-DF2A54B9D8BF}" type="presParOf" srcId="{55CBE57A-A76F-410E-B15A-D13B9CBAA869}" destId="{357910EF-85F2-489A-86B1-7AFCED38B84F}" srcOrd="2" destOrd="0" presId="urn:microsoft.com/office/officeart/2005/8/layout/process1"/>
    <dgm:cxn modelId="{309F035D-6D31-41B7-AA4F-FF16266FEE31}" type="presParOf" srcId="{55CBE57A-A76F-410E-B15A-D13B9CBAA869}" destId="{BBAED1D5-43C8-405E-82D6-A3AB29109EDB}" srcOrd="3" destOrd="0" presId="urn:microsoft.com/office/officeart/2005/8/layout/process1"/>
    <dgm:cxn modelId="{2435159F-65BD-41A9-BCDF-DEF5E94F3221}" type="presParOf" srcId="{BBAED1D5-43C8-405E-82D6-A3AB29109EDB}" destId="{92484718-6DBA-40E1-BDF6-91B32F6BC253}" srcOrd="0" destOrd="0" presId="urn:microsoft.com/office/officeart/2005/8/layout/process1"/>
    <dgm:cxn modelId="{A7805A5D-EDE2-4346-B197-E86ACB357DEF}" type="presParOf" srcId="{55CBE57A-A76F-410E-B15A-D13B9CBAA869}" destId="{A7250B12-A84E-41F2-BED3-560C62D5C48A}" srcOrd="4" destOrd="0" presId="urn:microsoft.com/office/officeart/2005/8/layout/process1"/>
    <dgm:cxn modelId="{71284350-D38F-43B1-BB5A-17A5CA9E057D}" type="presParOf" srcId="{55CBE57A-A76F-410E-B15A-D13B9CBAA869}" destId="{CCC6DA68-7870-44E5-BBD1-FDF07DE1AD40}" srcOrd="5" destOrd="0" presId="urn:microsoft.com/office/officeart/2005/8/layout/process1"/>
    <dgm:cxn modelId="{8D88D96F-9DCC-4FB7-9185-6C1D363D7025}" type="presParOf" srcId="{CCC6DA68-7870-44E5-BBD1-FDF07DE1AD40}" destId="{DEF6DBAA-0531-4429-ABD5-8C598872D383}" srcOrd="0" destOrd="0" presId="urn:microsoft.com/office/officeart/2005/8/layout/process1"/>
    <dgm:cxn modelId="{BE9EC985-4153-4B09-9F7A-FC4D7CDA8F17}" type="presParOf" srcId="{55CBE57A-A76F-410E-B15A-D13B9CBAA869}" destId="{4A2BB4A7-70F6-4846-B597-85780B8C3F23}" srcOrd="6" destOrd="0" presId="urn:microsoft.com/office/officeart/2005/8/layout/process1"/>
    <dgm:cxn modelId="{76D3F327-847F-4997-9529-45D2E86A5576}" type="presParOf" srcId="{55CBE57A-A76F-410E-B15A-D13B9CBAA869}" destId="{052757EA-C6F4-47FB-BB77-6631BFF1B2B5}" srcOrd="7" destOrd="0" presId="urn:microsoft.com/office/officeart/2005/8/layout/process1"/>
    <dgm:cxn modelId="{1A15C170-7FEF-482E-9FDA-B83659D1F147}" type="presParOf" srcId="{052757EA-C6F4-47FB-BB77-6631BFF1B2B5}" destId="{302BBEEE-3DF9-498C-AAFC-845ED69F3DF5}" srcOrd="0" destOrd="0" presId="urn:microsoft.com/office/officeart/2005/8/layout/process1"/>
    <dgm:cxn modelId="{91295CD4-5F2C-4996-B512-A2586B866DF1}" type="presParOf" srcId="{55CBE57A-A76F-410E-B15A-D13B9CBAA869}" destId="{987F117A-569D-401F-81F7-031DB37AB881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D94575-CF23-4134-8B4D-B9320DCFE5EA}">
      <dsp:nvSpPr>
        <dsp:cNvPr id="0" name=""/>
        <dsp:cNvSpPr/>
      </dsp:nvSpPr>
      <dsp:spPr>
        <a:xfrm>
          <a:off x="3968" y="904036"/>
          <a:ext cx="1230312" cy="9112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Infection Data</a:t>
          </a:r>
          <a:endParaRPr lang="en-IL" sz="1600" kern="1200" dirty="0"/>
        </a:p>
      </dsp:txBody>
      <dsp:txXfrm>
        <a:off x="30656" y="930724"/>
        <a:ext cx="1176936" cy="857824"/>
      </dsp:txXfrm>
    </dsp:sp>
    <dsp:sp modelId="{37C3A354-CA14-4783-9177-5F66367B70F3}">
      <dsp:nvSpPr>
        <dsp:cNvPr id="0" name=""/>
        <dsp:cNvSpPr/>
      </dsp:nvSpPr>
      <dsp:spPr>
        <a:xfrm>
          <a:off x="1357312" y="1207077"/>
          <a:ext cx="260826" cy="3051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L" sz="1200" kern="1200"/>
        </a:p>
      </dsp:txBody>
      <dsp:txXfrm>
        <a:off x="1357312" y="1268100"/>
        <a:ext cx="182578" cy="183071"/>
      </dsp:txXfrm>
    </dsp:sp>
    <dsp:sp modelId="{357910EF-85F2-489A-86B1-7AFCED38B84F}">
      <dsp:nvSpPr>
        <dsp:cNvPr id="0" name=""/>
        <dsp:cNvSpPr/>
      </dsp:nvSpPr>
      <dsp:spPr>
        <a:xfrm>
          <a:off x="1726406" y="904036"/>
          <a:ext cx="1230312" cy="9112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Estimate SIS Parameters</a:t>
          </a:r>
          <a:endParaRPr lang="en-IL" sz="1600" kern="1200" dirty="0"/>
        </a:p>
      </dsp:txBody>
      <dsp:txXfrm>
        <a:off x="1753094" y="930724"/>
        <a:ext cx="1176936" cy="857824"/>
      </dsp:txXfrm>
    </dsp:sp>
    <dsp:sp modelId="{BBAED1D5-43C8-405E-82D6-A3AB29109EDB}">
      <dsp:nvSpPr>
        <dsp:cNvPr id="0" name=""/>
        <dsp:cNvSpPr/>
      </dsp:nvSpPr>
      <dsp:spPr>
        <a:xfrm>
          <a:off x="3079750" y="1207077"/>
          <a:ext cx="260826" cy="3051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L" sz="1200" kern="1200"/>
        </a:p>
      </dsp:txBody>
      <dsp:txXfrm>
        <a:off x="3079750" y="1268100"/>
        <a:ext cx="182578" cy="183071"/>
      </dsp:txXfrm>
    </dsp:sp>
    <dsp:sp modelId="{DFCD11F1-8C3F-44A7-9B6B-DE73F8402B25}">
      <dsp:nvSpPr>
        <dsp:cNvPr id="0" name=""/>
        <dsp:cNvSpPr/>
      </dsp:nvSpPr>
      <dsp:spPr>
        <a:xfrm>
          <a:off x="3448843" y="904036"/>
          <a:ext cx="1230312" cy="9112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Predict Future Infection</a:t>
          </a:r>
          <a:endParaRPr lang="en-IL" sz="1600" kern="1200" dirty="0"/>
        </a:p>
      </dsp:txBody>
      <dsp:txXfrm>
        <a:off x="3475531" y="930724"/>
        <a:ext cx="1176936" cy="857824"/>
      </dsp:txXfrm>
    </dsp:sp>
    <dsp:sp modelId="{4A0BFFBE-1CD6-43EF-AD7D-BE1FF92E19C0}">
      <dsp:nvSpPr>
        <dsp:cNvPr id="0" name=""/>
        <dsp:cNvSpPr/>
      </dsp:nvSpPr>
      <dsp:spPr>
        <a:xfrm>
          <a:off x="4802187" y="1207077"/>
          <a:ext cx="260826" cy="3051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L" sz="1200" kern="1200"/>
        </a:p>
      </dsp:txBody>
      <dsp:txXfrm>
        <a:off x="4802187" y="1268100"/>
        <a:ext cx="182578" cy="183071"/>
      </dsp:txXfrm>
    </dsp:sp>
    <dsp:sp modelId="{3CD928E0-ADCF-4346-8FB3-CF19A46326DF}">
      <dsp:nvSpPr>
        <dsp:cNvPr id="0" name=""/>
        <dsp:cNvSpPr/>
      </dsp:nvSpPr>
      <dsp:spPr>
        <a:xfrm>
          <a:off x="5171281" y="904036"/>
          <a:ext cx="1230312" cy="9112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Improve Curing Rate</a:t>
          </a:r>
          <a:endParaRPr lang="en-IL" sz="1600" kern="1200" dirty="0"/>
        </a:p>
      </dsp:txBody>
      <dsp:txXfrm>
        <a:off x="5197969" y="930724"/>
        <a:ext cx="1176936" cy="857824"/>
      </dsp:txXfrm>
    </dsp:sp>
    <dsp:sp modelId="{121657A4-BA14-4CF3-8428-97E7E93F9F1D}">
      <dsp:nvSpPr>
        <dsp:cNvPr id="0" name=""/>
        <dsp:cNvSpPr/>
      </dsp:nvSpPr>
      <dsp:spPr>
        <a:xfrm>
          <a:off x="6524624" y="1207077"/>
          <a:ext cx="260826" cy="3051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L" sz="1200" kern="1200"/>
        </a:p>
      </dsp:txBody>
      <dsp:txXfrm>
        <a:off x="6524624" y="1268100"/>
        <a:ext cx="182578" cy="183071"/>
      </dsp:txXfrm>
    </dsp:sp>
    <dsp:sp modelId="{A0CB5C97-FAC7-42FB-A40F-BC014D695ACF}">
      <dsp:nvSpPr>
        <dsp:cNvPr id="0" name=""/>
        <dsp:cNvSpPr/>
      </dsp:nvSpPr>
      <dsp:spPr>
        <a:xfrm>
          <a:off x="6893718" y="904036"/>
          <a:ext cx="1230312" cy="9112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f>
                  <m:fPr>
                    <m:ctrlPr>
                      <a:rPr lang="en-IL" sz="1600" i="1" kern="1200" smtClean="0">
                        <a:latin typeface="Cambria Math" panose="02040503050406030204" pitchFamily="18" charset="0"/>
                      </a:rPr>
                    </m:ctrlPr>
                  </m:fPr>
                  <m:num>
                    <m:r>
                      <a:rPr lang="en-IL" sz="1600" i="1" kern="12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num>
                  <m:den>
                    <m:r>
                      <a:rPr lang="en-IL" sz="1600" i="1" kern="12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den>
                </m:f>
                <m:r>
                  <a:rPr lang="en-US" sz="1600" i="1" kern="1200">
                    <a:latin typeface="Cambria Math" panose="02040503050406030204" pitchFamily="18" charset="0"/>
                  </a:rPr>
                  <m:t>&lt;</m:t>
                </m:r>
                <m:r>
                  <a:rPr lang="en-US" sz="1600" i="1" kern="1200">
                    <a:latin typeface="Cambria Math" panose="02040503050406030204" pitchFamily="18" charset="0"/>
                    <a:ea typeface="Cambria Math" panose="02040503050406030204" pitchFamily="18" charset="0"/>
                  </a:rPr>
                  <m:t>𝜏</m:t>
                </m:r>
              </m:oMath>
            </m:oMathPara>
          </a14:m>
          <a:endParaRPr lang="en-IL" sz="1600" kern="1200" dirty="0"/>
        </a:p>
      </dsp:txBody>
      <dsp:txXfrm>
        <a:off x="6920406" y="930724"/>
        <a:ext cx="1176936" cy="8578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D94575-CF23-4134-8B4D-B9320DCFE5EA}">
      <dsp:nvSpPr>
        <dsp:cNvPr id="0" name=""/>
        <dsp:cNvSpPr/>
      </dsp:nvSpPr>
      <dsp:spPr>
        <a:xfrm>
          <a:off x="3968" y="904036"/>
          <a:ext cx="1230312" cy="9112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Infection Data</a:t>
          </a:r>
          <a:endParaRPr lang="en-IL" sz="1600" kern="1200" dirty="0"/>
        </a:p>
      </dsp:txBody>
      <dsp:txXfrm>
        <a:off x="30656" y="930724"/>
        <a:ext cx="1176936" cy="857824"/>
      </dsp:txXfrm>
    </dsp:sp>
    <dsp:sp modelId="{37C3A354-CA14-4783-9177-5F66367B70F3}">
      <dsp:nvSpPr>
        <dsp:cNvPr id="0" name=""/>
        <dsp:cNvSpPr/>
      </dsp:nvSpPr>
      <dsp:spPr>
        <a:xfrm>
          <a:off x="1357312" y="1207077"/>
          <a:ext cx="260826" cy="3051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L" sz="1200" kern="1200"/>
        </a:p>
      </dsp:txBody>
      <dsp:txXfrm>
        <a:off x="1357312" y="1268100"/>
        <a:ext cx="182578" cy="183071"/>
      </dsp:txXfrm>
    </dsp:sp>
    <dsp:sp modelId="{357910EF-85F2-489A-86B1-7AFCED38B84F}">
      <dsp:nvSpPr>
        <dsp:cNvPr id="0" name=""/>
        <dsp:cNvSpPr/>
      </dsp:nvSpPr>
      <dsp:spPr>
        <a:xfrm>
          <a:off x="1726406" y="904036"/>
          <a:ext cx="1230312" cy="9112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Estimate SIS Parameters</a:t>
          </a:r>
          <a:endParaRPr lang="en-IL" sz="1600" kern="1200" dirty="0"/>
        </a:p>
      </dsp:txBody>
      <dsp:txXfrm>
        <a:off x="1753094" y="930724"/>
        <a:ext cx="1176936" cy="857824"/>
      </dsp:txXfrm>
    </dsp:sp>
    <dsp:sp modelId="{BBAED1D5-43C8-405E-82D6-A3AB29109EDB}">
      <dsp:nvSpPr>
        <dsp:cNvPr id="0" name=""/>
        <dsp:cNvSpPr/>
      </dsp:nvSpPr>
      <dsp:spPr>
        <a:xfrm>
          <a:off x="3079750" y="1207077"/>
          <a:ext cx="260826" cy="3051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L" sz="1200" kern="1200"/>
        </a:p>
      </dsp:txBody>
      <dsp:txXfrm>
        <a:off x="3079750" y="1268100"/>
        <a:ext cx="182578" cy="183071"/>
      </dsp:txXfrm>
    </dsp:sp>
    <dsp:sp modelId="{DFCD11F1-8C3F-44A7-9B6B-DE73F8402B25}">
      <dsp:nvSpPr>
        <dsp:cNvPr id="0" name=""/>
        <dsp:cNvSpPr/>
      </dsp:nvSpPr>
      <dsp:spPr>
        <a:xfrm>
          <a:off x="3448843" y="904036"/>
          <a:ext cx="1230312" cy="9112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Predict Future Infection</a:t>
          </a:r>
          <a:endParaRPr lang="en-IL" sz="1600" kern="1200" dirty="0"/>
        </a:p>
      </dsp:txBody>
      <dsp:txXfrm>
        <a:off x="3475531" y="930724"/>
        <a:ext cx="1176936" cy="857824"/>
      </dsp:txXfrm>
    </dsp:sp>
    <dsp:sp modelId="{4A0BFFBE-1CD6-43EF-AD7D-BE1FF92E19C0}">
      <dsp:nvSpPr>
        <dsp:cNvPr id="0" name=""/>
        <dsp:cNvSpPr/>
      </dsp:nvSpPr>
      <dsp:spPr>
        <a:xfrm>
          <a:off x="4802187" y="1207077"/>
          <a:ext cx="260826" cy="3051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L" sz="1200" kern="1200"/>
        </a:p>
      </dsp:txBody>
      <dsp:txXfrm>
        <a:off x="4802187" y="1268100"/>
        <a:ext cx="182578" cy="183071"/>
      </dsp:txXfrm>
    </dsp:sp>
    <dsp:sp modelId="{3CD928E0-ADCF-4346-8FB3-CF19A46326DF}">
      <dsp:nvSpPr>
        <dsp:cNvPr id="0" name=""/>
        <dsp:cNvSpPr/>
      </dsp:nvSpPr>
      <dsp:spPr>
        <a:xfrm>
          <a:off x="5171281" y="904036"/>
          <a:ext cx="1230312" cy="9112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Improve Curing Rate</a:t>
          </a:r>
          <a:endParaRPr lang="en-IL" sz="1600" kern="1200" dirty="0"/>
        </a:p>
      </dsp:txBody>
      <dsp:txXfrm>
        <a:off x="5197969" y="930724"/>
        <a:ext cx="1176936" cy="857824"/>
      </dsp:txXfrm>
    </dsp:sp>
    <dsp:sp modelId="{121657A4-BA14-4CF3-8428-97E7E93F9F1D}">
      <dsp:nvSpPr>
        <dsp:cNvPr id="0" name=""/>
        <dsp:cNvSpPr/>
      </dsp:nvSpPr>
      <dsp:spPr>
        <a:xfrm>
          <a:off x="6524624" y="1207077"/>
          <a:ext cx="260826" cy="3051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L" sz="1200" kern="1200"/>
        </a:p>
      </dsp:txBody>
      <dsp:txXfrm>
        <a:off x="6524624" y="1268100"/>
        <a:ext cx="182578" cy="183071"/>
      </dsp:txXfrm>
    </dsp:sp>
    <dsp:sp modelId="{A0CB5C97-FAC7-42FB-A40F-BC014D695ACF}">
      <dsp:nvSpPr>
        <dsp:cNvPr id="0" name=""/>
        <dsp:cNvSpPr/>
      </dsp:nvSpPr>
      <dsp:spPr>
        <a:xfrm>
          <a:off x="6893718" y="904036"/>
          <a:ext cx="1230312" cy="9112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f>
                  <m:fPr>
                    <m:ctrlPr>
                      <a:rPr lang="en-IL" sz="1600" i="1" kern="1200" smtClean="0">
                        <a:latin typeface="Cambria Math" panose="02040503050406030204" pitchFamily="18" charset="0"/>
                      </a:rPr>
                    </m:ctrlPr>
                  </m:fPr>
                  <m:num>
                    <m:r>
                      <a:rPr lang="en-IL" sz="1600" i="1" kern="12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num>
                  <m:den>
                    <m:r>
                      <a:rPr lang="en-IL" sz="1600" i="1" kern="12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den>
                </m:f>
                <m:r>
                  <a:rPr lang="en-US" sz="1600" i="1" kern="1200">
                    <a:latin typeface="Cambria Math" panose="02040503050406030204" pitchFamily="18" charset="0"/>
                  </a:rPr>
                  <m:t>&lt;</m:t>
                </m:r>
                <m:r>
                  <a:rPr lang="en-US" sz="1600" i="1" kern="1200">
                    <a:latin typeface="Cambria Math" panose="02040503050406030204" pitchFamily="18" charset="0"/>
                    <a:ea typeface="Cambria Math" panose="02040503050406030204" pitchFamily="18" charset="0"/>
                  </a:rPr>
                  <m:t>𝜏</m:t>
                </m:r>
              </m:oMath>
            </m:oMathPara>
          </a14:m>
          <a:endParaRPr lang="en-IL" sz="1600" kern="1200" dirty="0"/>
        </a:p>
      </dsp:txBody>
      <dsp:txXfrm>
        <a:off x="6920406" y="930724"/>
        <a:ext cx="1176936" cy="8578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D94575-CF23-4134-8B4D-B9320DCFE5EA}">
      <dsp:nvSpPr>
        <dsp:cNvPr id="0" name=""/>
        <dsp:cNvSpPr/>
      </dsp:nvSpPr>
      <dsp:spPr>
        <a:xfrm>
          <a:off x="3968" y="904036"/>
          <a:ext cx="1230312" cy="9112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Infection Data</a:t>
          </a:r>
          <a:endParaRPr lang="en-IL" sz="1600" kern="1200" dirty="0"/>
        </a:p>
      </dsp:txBody>
      <dsp:txXfrm>
        <a:off x="30656" y="930724"/>
        <a:ext cx="1176936" cy="857824"/>
      </dsp:txXfrm>
    </dsp:sp>
    <dsp:sp modelId="{37C3A354-CA14-4783-9177-5F66367B70F3}">
      <dsp:nvSpPr>
        <dsp:cNvPr id="0" name=""/>
        <dsp:cNvSpPr/>
      </dsp:nvSpPr>
      <dsp:spPr>
        <a:xfrm>
          <a:off x="1357312" y="1207077"/>
          <a:ext cx="260826" cy="3051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L" sz="1200" kern="1200"/>
        </a:p>
      </dsp:txBody>
      <dsp:txXfrm>
        <a:off x="1357312" y="1268100"/>
        <a:ext cx="182578" cy="183071"/>
      </dsp:txXfrm>
    </dsp:sp>
    <dsp:sp modelId="{357910EF-85F2-489A-86B1-7AFCED38B84F}">
      <dsp:nvSpPr>
        <dsp:cNvPr id="0" name=""/>
        <dsp:cNvSpPr/>
      </dsp:nvSpPr>
      <dsp:spPr>
        <a:xfrm>
          <a:off x="1726406" y="904036"/>
          <a:ext cx="1230312" cy="9112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Estimate SIS Parameters</a:t>
          </a:r>
          <a:endParaRPr lang="en-IL" sz="1600" kern="1200" dirty="0"/>
        </a:p>
      </dsp:txBody>
      <dsp:txXfrm>
        <a:off x="1753094" y="930724"/>
        <a:ext cx="1176936" cy="857824"/>
      </dsp:txXfrm>
    </dsp:sp>
    <dsp:sp modelId="{BBAED1D5-43C8-405E-82D6-A3AB29109EDB}">
      <dsp:nvSpPr>
        <dsp:cNvPr id="0" name=""/>
        <dsp:cNvSpPr/>
      </dsp:nvSpPr>
      <dsp:spPr>
        <a:xfrm>
          <a:off x="3079750" y="1207077"/>
          <a:ext cx="260826" cy="3051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L" sz="1200" kern="1200"/>
        </a:p>
      </dsp:txBody>
      <dsp:txXfrm>
        <a:off x="3079750" y="1268100"/>
        <a:ext cx="182578" cy="183071"/>
      </dsp:txXfrm>
    </dsp:sp>
    <dsp:sp modelId="{DFCD11F1-8C3F-44A7-9B6B-DE73F8402B25}">
      <dsp:nvSpPr>
        <dsp:cNvPr id="0" name=""/>
        <dsp:cNvSpPr/>
      </dsp:nvSpPr>
      <dsp:spPr>
        <a:xfrm>
          <a:off x="3448843" y="904036"/>
          <a:ext cx="1230312" cy="9112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Predict Future Infection</a:t>
          </a:r>
          <a:endParaRPr lang="en-IL" sz="1600" kern="1200" dirty="0"/>
        </a:p>
      </dsp:txBody>
      <dsp:txXfrm>
        <a:off x="3475531" y="930724"/>
        <a:ext cx="1176936" cy="857824"/>
      </dsp:txXfrm>
    </dsp:sp>
    <dsp:sp modelId="{4A0BFFBE-1CD6-43EF-AD7D-BE1FF92E19C0}">
      <dsp:nvSpPr>
        <dsp:cNvPr id="0" name=""/>
        <dsp:cNvSpPr/>
      </dsp:nvSpPr>
      <dsp:spPr>
        <a:xfrm>
          <a:off x="4802187" y="1207077"/>
          <a:ext cx="260826" cy="3051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L" sz="1200" kern="1200"/>
        </a:p>
      </dsp:txBody>
      <dsp:txXfrm>
        <a:off x="4802187" y="1268100"/>
        <a:ext cx="182578" cy="183071"/>
      </dsp:txXfrm>
    </dsp:sp>
    <dsp:sp modelId="{3CD928E0-ADCF-4346-8FB3-CF19A46326DF}">
      <dsp:nvSpPr>
        <dsp:cNvPr id="0" name=""/>
        <dsp:cNvSpPr/>
      </dsp:nvSpPr>
      <dsp:spPr>
        <a:xfrm>
          <a:off x="5171281" y="904036"/>
          <a:ext cx="1230312" cy="9112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Improve Curing Rate</a:t>
          </a:r>
          <a:endParaRPr lang="en-IL" sz="1600" kern="1200" dirty="0"/>
        </a:p>
      </dsp:txBody>
      <dsp:txXfrm>
        <a:off x="5197969" y="930724"/>
        <a:ext cx="1176936" cy="857824"/>
      </dsp:txXfrm>
    </dsp:sp>
    <dsp:sp modelId="{121657A4-BA14-4CF3-8428-97E7E93F9F1D}">
      <dsp:nvSpPr>
        <dsp:cNvPr id="0" name=""/>
        <dsp:cNvSpPr/>
      </dsp:nvSpPr>
      <dsp:spPr>
        <a:xfrm>
          <a:off x="6524624" y="1207077"/>
          <a:ext cx="260826" cy="3051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L" sz="1200" kern="1200"/>
        </a:p>
      </dsp:txBody>
      <dsp:txXfrm>
        <a:off x="6524624" y="1268100"/>
        <a:ext cx="182578" cy="183071"/>
      </dsp:txXfrm>
    </dsp:sp>
    <dsp:sp modelId="{A0CB5C97-FAC7-42FB-A40F-BC014D695ACF}">
      <dsp:nvSpPr>
        <dsp:cNvPr id="0" name=""/>
        <dsp:cNvSpPr/>
      </dsp:nvSpPr>
      <dsp:spPr>
        <a:xfrm>
          <a:off x="6893718" y="904036"/>
          <a:ext cx="1230312" cy="9112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f>
                  <m:fPr>
                    <m:ctrlPr>
                      <a:rPr lang="en-IL" sz="1600" i="1" kern="1200" smtClean="0">
                        <a:latin typeface="Cambria Math" panose="02040503050406030204" pitchFamily="18" charset="0"/>
                      </a:rPr>
                    </m:ctrlPr>
                  </m:fPr>
                  <m:num>
                    <m:r>
                      <a:rPr lang="en-IL" sz="1600" i="1" kern="12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num>
                  <m:den>
                    <m:r>
                      <a:rPr lang="en-IL" sz="1600" i="1" kern="12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den>
                </m:f>
                <m:r>
                  <a:rPr lang="en-US" sz="1600" i="1" kern="1200">
                    <a:latin typeface="Cambria Math" panose="02040503050406030204" pitchFamily="18" charset="0"/>
                  </a:rPr>
                  <m:t>&lt;</m:t>
                </m:r>
                <m:r>
                  <a:rPr lang="en-US" sz="1600" i="1" kern="1200">
                    <a:latin typeface="Cambria Math" panose="02040503050406030204" pitchFamily="18" charset="0"/>
                    <a:ea typeface="Cambria Math" panose="02040503050406030204" pitchFamily="18" charset="0"/>
                  </a:rPr>
                  <m:t>𝜏</m:t>
                </m:r>
              </m:oMath>
            </m:oMathPara>
          </a14:m>
          <a:endParaRPr lang="en-IL" sz="1600" kern="1200" dirty="0"/>
        </a:p>
      </dsp:txBody>
      <dsp:txXfrm>
        <a:off x="6920406" y="930724"/>
        <a:ext cx="1176936" cy="85782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D94575-CF23-4134-8B4D-B9320DCFE5EA}">
      <dsp:nvSpPr>
        <dsp:cNvPr id="0" name=""/>
        <dsp:cNvSpPr/>
      </dsp:nvSpPr>
      <dsp:spPr>
        <a:xfrm>
          <a:off x="3968" y="990542"/>
          <a:ext cx="1230312" cy="73818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Data on the Population</a:t>
          </a:r>
          <a:endParaRPr lang="en-IL" sz="1600" kern="1200" dirty="0"/>
        </a:p>
      </dsp:txBody>
      <dsp:txXfrm>
        <a:off x="25589" y="1012163"/>
        <a:ext cx="1187070" cy="694945"/>
      </dsp:txXfrm>
    </dsp:sp>
    <dsp:sp modelId="{37C3A354-CA14-4783-9177-5F66367B70F3}">
      <dsp:nvSpPr>
        <dsp:cNvPr id="0" name=""/>
        <dsp:cNvSpPr/>
      </dsp:nvSpPr>
      <dsp:spPr>
        <a:xfrm>
          <a:off x="1357312" y="1207077"/>
          <a:ext cx="260826" cy="3051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L" sz="1200" kern="1200"/>
        </a:p>
      </dsp:txBody>
      <dsp:txXfrm>
        <a:off x="1357312" y="1268100"/>
        <a:ext cx="182578" cy="183071"/>
      </dsp:txXfrm>
    </dsp:sp>
    <dsp:sp modelId="{357910EF-85F2-489A-86B1-7AFCED38B84F}">
      <dsp:nvSpPr>
        <dsp:cNvPr id="0" name=""/>
        <dsp:cNvSpPr/>
      </dsp:nvSpPr>
      <dsp:spPr>
        <a:xfrm>
          <a:off x="1726406" y="990542"/>
          <a:ext cx="1230312" cy="73818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Calculate </a:t>
          </a:r>
          <a14:m xmlns:a14="http://schemas.microsoft.com/office/drawing/2010/main">
            <m:oMath xmlns:m="http://schemas.openxmlformats.org/officeDocument/2006/math">
              <m:r>
                <a:rPr lang="en-US" sz="1600" i="1" kern="120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m:t>𝜆</m:t>
              </m:r>
            </m:oMath>
          </a14:m>
          <a:endParaRPr lang="en-IL" sz="1600" kern="1200" dirty="0"/>
        </a:p>
      </dsp:txBody>
      <dsp:txXfrm>
        <a:off x="1748027" y="1012163"/>
        <a:ext cx="1187070" cy="694945"/>
      </dsp:txXfrm>
    </dsp:sp>
    <dsp:sp modelId="{BBAED1D5-43C8-405E-82D6-A3AB29109EDB}">
      <dsp:nvSpPr>
        <dsp:cNvPr id="0" name=""/>
        <dsp:cNvSpPr/>
      </dsp:nvSpPr>
      <dsp:spPr>
        <a:xfrm>
          <a:off x="3079750" y="1207077"/>
          <a:ext cx="260826" cy="3051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L" sz="1200" kern="1200"/>
        </a:p>
      </dsp:txBody>
      <dsp:txXfrm>
        <a:off x="3079750" y="1268100"/>
        <a:ext cx="182578" cy="183071"/>
      </dsp:txXfrm>
    </dsp:sp>
    <dsp:sp modelId="{A7250B12-A84E-41F2-BED3-560C62D5C48A}">
      <dsp:nvSpPr>
        <dsp:cNvPr id="0" name=""/>
        <dsp:cNvSpPr/>
      </dsp:nvSpPr>
      <dsp:spPr>
        <a:xfrm>
          <a:off x="3448843" y="990542"/>
          <a:ext cx="1230312" cy="73818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L" sz="1600" kern="1200" dirty="0"/>
        </a:p>
      </dsp:txBody>
      <dsp:txXfrm>
        <a:off x="3470464" y="1012163"/>
        <a:ext cx="1187070" cy="694945"/>
      </dsp:txXfrm>
    </dsp:sp>
    <dsp:sp modelId="{CCC6DA68-7870-44E5-BBD1-FDF07DE1AD40}">
      <dsp:nvSpPr>
        <dsp:cNvPr id="0" name=""/>
        <dsp:cNvSpPr/>
      </dsp:nvSpPr>
      <dsp:spPr>
        <a:xfrm>
          <a:off x="4802187" y="1207077"/>
          <a:ext cx="260826" cy="3051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L" sz="1200" kern="1200"/>
        </a:p>
      </dsp:txBody>
      <dsp:txXfrm>
        <a:off x="4802187" y="1268100"/>
        <a:ext cx="182578" cy="183071"/>
      </dsp:txXfrm>
    </dsp:sp>
    <dsp:sp modelId="{4A2BB4A7-70F6-4846-B597-85780B8C3F23}">
      <dsp:nvSpPr>
        <dsp:cNvPr id="0" name=""/>
        <dsp:cNvSpPr/>
      </dsp:nvSpPr>
      <dsp:spPr>
        <a:xfrm>
          <a:off x="5171281" y="990542"/>
          <a:ext cx="1230312" cy="73818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L" sz="1600" kern="1200" dirty="0"/>
        </a:p>
      </dsp:txBody>
      <dsp:txXfrm>
        <a:off x="5192902" y="1012163"/>
        <a:ext cx="1187070" cy="694945"/>
      </dsp:txXfrm>
    </dsp:sp>
    <dsp:sp modelId="{052757EA-C6F4-47FB-BB77-6631BFF1B2B5}">
      <dsp:nvSpPr>
        <dsp:cNvPr id="0" name=""/>
        <dsp:cNvSpPr/>
      </dsp:nvSpPr>
      <dsp:spPr>
        <a:xfrm>
          <a:off x="6524624" y="1207077"/>
          <a:ext cx="260826" cy="3051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L" sz="1200" kern="1200"/>
        </a:p>
      </dsp:txBody>
      <dsp:txXfrm>
        <a:off x="6524624" y="1268100"/>
        <a:ext cx="182578" cy="183071"/>
      </dsp:txXfrm>
    </dsp:sp>
    <dsp:sp modelId="{987F117A-569D-401F-81F7-031DB37AB881}">
      <dsp:nvSpPr>
        <dsp:cNvPr id="0" name=""/>
        <dsp:cNvSpPr/>
      </dsp:nvSpPr>
      <dsp:spPr>
        <a:xfrm>
          <a:off x="6893718" y="990542"/>
          <a:ext cx="1230312" cy="73818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Reduce </a:t>
          </a:r>
          <a14:m xmlns:a14="http://schemas.microsoft.com/office/drawing/2010/main">
            <m:oMath xmlns:m="http://schemas.openxmlformats.org/officeDocument/2006/math">
              <m:r>
                <a:rPr lang="en-US" sz="1600" i="1" kern="120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m:t>𝜆</m:t>
              </m:r>
            </m:oMath>
          </a14:m>
          <a:r>
            <a:rPr lang="en-US" sz="1600" kern="1200" dirty="0"/>
            <a:t> </a:t>
          </a:r>
          <a:endParaRPr lang="en-IL" sz="1600" kern="1200" dirty="0"/>
        </a:p>
      </dsp:txBody>
      <dsp:txXfrm>
        <a:off x="6915339" y="1012163"/>
        <a:ext cx="1187070" cy="69494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D94575-CF23-4134-8B4D-B9320DCFE5EA}">
      <dsp:nvSpPr>
        <dsp:cNvPr id="0" name=""/>
        <dsp:cNvSpPr/>
      </dsp:nvSpPr>
      <dsp:spPr>
        <a:xfrm>
          <a:off x="3968" y="990542"/>
          <a:ext cx="1230312" cy="73818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Data on the Population</a:t>
          </a:r>
          <a:endParaRPr lang="en-IL" sz="1600" kern="1200" dirty="0"/>
        </a:p>
      </dsp:txBody>
      <dsp:txXfrm>
        <a:off x="25589" y="1012163"/>
        <a:ext cx="1187070" cy="694945"/>
      </dsp:txXfrm>
    </dsp:sp>
    <dsp:sp modelId="{37C3A354-CA14-4783-9177-5F66367B70F3}">
      <dsp:nvSpPr>
        <dsp:cNvPr id="0" name=""/>
        <dsp:cNvSpPr/>
      </dsp:nvSpPr>
      <dsp:spPr>
        <a:xfrm>
          <a:off x="1357312" y="1207077"/>
          <a:ext cx="260826" cy="3051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L" sz="1200" kern="1200"/>
        </a:p>
      </dsp:txBody>
      <dsp:txXfrm>
        <a:off x="1357312" y="1268100"/>
        <a:ext cx="182578" cy="183071"/>
      </dsp:txXfrm>
    </dsp:sp>
    <dsp:sp modelId="{357910EF-85F2-489A-86B1-7AFCED38B84F}">
      <dsp:nvSpPr>
        <dsp:cNvPr id="0" name=""/>
        <dsp:cNvSpPr/>
      </dsp:nvSpPr>
      <dsp:spPr>
        <a:xfrm>
          <a:off x="1726406" y="990542"/>
          <a:ext cx="1230312" cy="73818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Calculate </a:t>
          </a:r>
          <a14:m xmlns:a14="http://schemas.microsoft.com/office/drawing/2010/main">
            <m:oMath xmlns:m="http://schemas.openxmlformats.org/officeDocument/2006/math">
              <m:r>
                <a:rPr lang="en-US" sz="1600" i="1" kern="120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m:t>𝜆</m:t>
              </m:r>
            </m:oMath>
          </a14:m>
          <a:endParaRPr lang="en-IL" sz="1600" kern="1200" dirty="0"/>
        </a:p>
      </dsp:txBody>
      <dsp:txXfrm>
        <a:off x="1748027" y="1012163"/>
        <a:ext cx="1187070" cy="694945"/>
      </dsp:txXfrm>
    </dsp:sp>
    <dsp:sp modelId="{BBAED1D5-43C8-405E-82D6-A3AB29109EDB}">
      <dsp:nvSpPr>
        <dsp:cNvPr id="0" name=""/>
        <dsp:cNvSpPr/>
      </dsp:nvSpPr>
      <dsp:spPr>
        <a:xfrm>
          <a:off x="3079750" y="1207077"/>
          <a:ext cx="260826" cy="3051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L" sz="1200" kern="1200"/>
        </a:p>
      </dsp:txBody>
      <dsp:txXfrm>
        <a:off x="3079750" y="1268100"/>
        <a:ext cx="182578" cy="183071"/>
      </dsp:txXfrm>
    </dsp:sp>
    <dsp:sp modelId="{A7250B12-A84E-41F2-BED3-560C62D5C48A}">
      <dsp:nvSpPr>
        <dsp:cNvPr id="0" name=""/>
        <dsp:cNvSpPr/>
      </dsp:nvSpPr>
      <dsp:spPr>
        <a:xfrm>
          <a:off x="3448843" y="990542"/>
          <a:ext cx="1230312" cy="73818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Optimize Nodes</a:t>
          </a:r>
          <a:endParaRPr lang="en-IL" sz="1600" kern="1200" dirty="0"/>
        </a:p>
      </dsp:txBody>
      <dsp:txXfrm>
        <a:off x="3470464" y="1012163"/>
        <a:ext cx="1187070" cy="694945"/>
      </dsp:txXfrm>
    </dsp:sp>
    <dsp:sp modelId="{CCC6DA68-7870-44E5-BBD1-FDF07DE1AD40}">
      <dsp:nvSpPr>
        <dsp:cNvPr id="0" name=""/>
        <dsp:cNvSpPr/>
      </dsp:nvSpPr>
      <dsp:spPr>
        <a:xfrm>
          <a:off x="4802187" y="1207077"/>
          <a:ext cx="260826" cy="3051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L" sz="1200" kern="1200"/>
        </a:p>
      </dsp:txBody>
      <dsp:txXfrm>
        <a:off x="4802187" y="1268100"/>
        <a:ext cx="182578" cy="183071"/>
      </dsp:txXfrm>
    </dsp:sp>
    <dsp:sp modelId="{4A2BB4A7-70F6-4846-B597-85780B8C3F23}">
      <dsp:nvSpPr>
        <dsp:cNvPr id="0" name=""/>
        <dsp:cNvSpPr/>
      </dsp:nvSpPr>
      <dsp:spPr>
        <a:xfrm>
          <a:off x="5171281" y="990542"/>
          <a:ext cx="1230312" cy="73818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Optimize Links</a:t>
          </a:r>
          <a:endParaRPr lang="en-IL" sz="1600" kern="1200" dirty="0"/>
        </a:p>
      </dsp:txBody>
      <dsp:txXfrm>
        <a:off x="5192902" y="1012163"/>
        <a:ext cx="1187070" cy="694945"/>
      </dsp:txXfrm>
    </dsp:sp>
    <dsp:sp modelId="{052757EA-C6F4-47FB-BB77-6631BFF1B2B5}">
      <dsp:nvSpPr>
        <dsp:cNvPr id="0" name=""/>
        <dsp:cNvSpPr/>
      </dsp:nvSpPr>
      <dsp:spPr>
        <a:xfrm>
          <a:off x="6524624" y="1207077"/>
          <a:ext cx="260826" cy="3051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L" sz="1200" kern="1200"/>
        </a:p>
      </dsp:txBody>
      <dsp:txXfrm>
        <a:off x="6524624" y="1268100"/>
        <a:ext cx="182578" cy="183071"/>
      </dsp:txXfrm>
    </dsp:sp>
    <dsp:sp modelId="{987F117A-569D-401F-81F7-031DB37AB881}">
      <dsp:nvSpPr>
        <dsp:cNvPr id="0" name=""/>
        <dsp:cNvSpPr/>
      </dsp:nvSpPr>
      <dsp:spPr>
        <a:xfrm>
          <a:off x="6893718" y="990542"/>
          <a:ext cx="1230312" cy="73818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Reduce </a:t>
          </a:r>
          <a14:m xmlns:a14="http://schemas.microsoft.com/office/drawing/2010/main">
            <m:oMath xmlns:m="http://schemas.openxmlformats.org/officeDocument/2006/math">
              <m:r>
                <a:rPr lang="en-US" sz="1600" i="1" kern="120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m:t>𝜆</m:t>
              </m:r>
            </m:oMath>
          </a14:m>
          <a:r>
            <a:rPr lang="en-US" sz="1600" kern="1200" dirty="0"/>
            <a:t> </a:t>
          </a:r>
          <a:endParaRPr lang="en-IL" sz="1600" kern="1200" dirty="0"/>
        </a:p>
      </dsp:txBody>
      <dsp:txXfrm>
        <a:off x="6915339" y="1012163"/>
        <a:ext cx="1187070" cy="69494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8C9750-2903-4200-9EED-B84AB7142E12}">
      <dsp:nvSpPr>
        <dsp:cNvPr id="0" name=""/>
        <dsp:cNvSpPr/>
      </dsp:nvSpPr>
      <dsp:spPr>
        <a:xfrm>
          <a:off x="0" y="1875"/>
          <a:ext cx="4809667" cy="95037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86F9C04-94D6-4A05-8355-ABBC57D0D92B}">
      <dsp:nvSpPr>
        <dsp:cNvPr id="0" name=""/>
        <dsp:cNvSpPr/>
      </dsp:nvSpPr>
      <dsp:spPr>
        <a:xfrm>
          <a:off x="287488" y="215709"/>
          <a:ext cx="522705" cy="52270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5684A6B-CCFD-4EA7-8111-E0A920878961}">
      <dsp:nvSpPr>
        <dsp:cNvPr id="0" name=""/>
        <dsp:cNvSpPr/>
      </dsp:nvSpPr>
      <dsp:spPr>
        <a:xfrm>
          <a:off x="1097681" y="1875"/>
          <a:ext cx="2164350" cy="9503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581" tIns="100581" rIns="100581" bIns="100581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What types of attackers do we have? </a:t>
          </a:r>
        </a:p>
      </dsp:txBody>
      <dsp:txXfrm>
        <a:off x="1097681" y="1875"/>
        <a:ext cx="2164350" cy="950373"/>
      </dsp:txXfrm>
    </dsp:sp>
    <dsp:sp modelId="{A57539B6-A399-4F30-ADC1-8E2B6200B03A}">
      <dsp:nvSpPr>
        <dsp:cNvPr id="0" name=""/>
        <dsp:cNvSpPr/>
      </dsp:nvSpPr>
      <dsp:spPr>
        <a:xfrm>
          <a:off x="3262031" y="1875"/>
          <a:ext cx="1547635" cy="9503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581" tIns="100581" rIns="100581" bIns="100581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APT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Hacking Groups</a:t>
          </a:r>
        </a:p>
      </dsp:txBody>
      <dsp:txXfrm>
        <a:off x="3262031" y="1875"/>
        <a:ext cx="1547635" cy="950373"/>
      </dsp:txXfrm>
    </dsp:sp>
    <dsp:sp modelId="{7BC43B9F-92C2-423A-B258-681B69D0600C}">
      <dsp:nvSpPr>
        <dsp:cNvPr id="0" name=""/>
        <dsp:cNvSpPr/>
      </dsp:nvSpPr>
      <dsp:spPr>
        <a:xfrm>
          <a:off x="0" y="1189842"/>
          <a:ext cx="4809667" cy="95037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F0DED4E-6E8F-47EE-A2A7-3CF4A63368BB}">
      <dsp:nvSpPr>
        <dsp:cNvPr id="0" name=""/>
        <dsp:cNvSpPr/>
      </dsp:nvSpPr>
      <dsp:spPr>
        <a:xfrm>
          <a:off x="287488" y="1403676"/>
          <a:ext cx="522705" cy="52270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572DB70-87E6-4C64-AF59-178B90904386}">
      <dsp:nvSpPr>
        <dsp:cNvPr id="0" name=""/>
        <dsp:cNvSpPr/>
      </dsp:nvSpPr>
      <dsp:spPr>
        <a:xfrm>
          <a:off x="1097681" y="1189842"/>
          <a:ext cx="2164350" cy="9503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581" tIns="100581" rIns="100581" bIns="100581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How do they operate?</a:t>
          </a:r>
        </a:p>
      </dsp:txBody>
      <dsp:txXfrm>
        <a:off x="1097681" y="1189842"/>
        <a:ext cx="2164350" cy="950373"/>
      </dsp:txXfrm>
    </dsp:sp>
    <dsp:sp modelId="{4A2CAF04-C44E-4551-A034-736B27C716FF}">
      <dsp:nvSpPr>
        <dsp:cNvPr id="0" name=""/>
        <dsp:cNvSpPr/>
      </dsp:nvSpPr>
      <dsp:spPr>
        <a:xfrm>
          <a:off x="3262031" y="1189842"/>
          <a:ext cx="1547635" cy="9503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581" tIns="100581" rIns="100581" bIns="100581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Only through servers? Or also through PLC?</a:t>
          </a:r>
        </a:p>
      </dsp:txBody>
      <dsp:txXfrm>
        <a:off x="3262031" y="1189842"/>
        <a:ext cx="1547635" cy="950373"/>
      </dsp:txXfrm>
    </dsp:sp>
    <dsp:sp modelId="{59E25DC8-894E-4F83-897F-30A4CEC2EF8A}">
      <dsp:nvSpPr>
        <dsp:cNvPr id="0" name=""/>
        <dsp:cNvSpPr/>
      </dsp:nvSpPr>
      <dsp:spPr>
        <a:xfrm>
          <a:off x="0" y="2377809"/>
          <a:ext cx="4809667" cy="95037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B55A638-9FB9-4687-BDF0-1C635B774B34}">
      <dsp:nvSpPr>
        <dsp:cNvPr id="0" name=""/>
        <dsp:cNvSpPr/>
      </dsp:nvSpPr>
      <dsp:spPr>
        <a:xfrm>
          <a:off x="287488" y="2591643"/>
          <a:ext cx="522705" cy="52270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636ED67-56E9-4269-8760-BAF8874009AC}">
      <dsp:nvSpPr>
        <dsp:cNvPr id="0" name=""/>
        <dsp:cNvSpPr/>
      </dsp:nvSpPr>
      <dsp:spPr>
        <a:xfrm>
          <a:off x="1097681" y="2377809"/>
          <a:ext cx="3711985" cy="9503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581" tIns="100581" rIns="100581" bIns="100581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Are they using Zero-days vulnerabilities or not?</a:t>
          </a:r>
        </a:p>
      </dsp:txBody>
      <dsp:txXfrm>
        <a:off x="1097681" y="2377809"/>
        <a:ext cx="3711985" cy="950373"/>
      </dsp:txXfrm>
    </dsp:sp>
    <dsp:sp modelId="{11970B58-2334-490D-A550-08B49E212087}">
      <dsp:nvSpPr>
        <dsp:cNvPr id="0" name=""/>
        <dsp:cNvSpPr/>
      </dsp:nvSpPr>
      <dsp:spPr>
        <a:xfrm>
          <a:off x="0" y="3565776"/>
          <a:ext cx="4809667" cy="95037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7A157F9-BC3D-4D3E-B925-18F0D28B6F0F}">
      <dsp:nvSpPr>
        <dsp:cNvPr id="0" name=""/>
        <dsp:cNvSpPr/>
      </dsp:nvSpPr>
      <dsp:spPr>
        <a:xfrm>
          <a:off x="287488" y="3779610"/>
          <a:ext cx="522705" cy="52270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54DEBA3-FFF3-4778-8FA8-3990F0B6132B}">
      <dsp:nvSpPr>
        <dsp:cNvPr id="0" name=""/>
        <dsp:cNvSpPr/>
      </dsp:nvSpPr>
      <dsp:spPr>
        <a:xfrm>
          <a:off x="1097681" y="3565776"/>
          <a:ext cx="3711985" cy="9503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581" tIns="100581" rIns="100581" bIns="100581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Translating the attacks to </a:t>
          </a:r>
          <a:r>
            <a:rPr lang="en-US" sz="1500" kern="1200" dirty="0">
              <a:solidFill>
                <a:srgbClr val="00B0F0"/>
              </a:solidFill>
            </a:rPr>
            <a:t>technical measurable activities</a:t>
          </a:r>
          <a:r>
            <a:rPr lang="en-US" sz="1500" kern="1200" dirty="0"/>
            <a:t>.</a:t>
          </a:r>
        </a:p>
      </dsp:txBody>
      <dsp:txXfrm>
        <a:off x="1097681" y="3565776"/>
        <a:ext cx="3711985" cy="95037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B246FF-1EB0-42F8-B0C2-9EAD632BD164}">
      <dsp:nvSpPr>
        <dsp:cNvPr id="0" name=""/>
        <dsp:cNvSpPr/>
      </dsp:nvSpPr>
      <dsp:spPr>
        <a:xfrm>
          <a:off x="0" y="527439"/>
          <a:ext cx="6513603" cy="45209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4DE0039-0F21-489C-B8AF-118E6C066063}">
      <dsp:nvSpPr>
        <dsp:cNvPr id="0" name=""/>
        <dsp:cNvSpPr/>
      </dsp:nvSpPr>
      <dsp:spPr>
        <a:xfrm>
          <a:off x="136757" y="629159"/>
          <a:ext cx="248649" cy="24864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1A90AB6-6A2C-46E3-9672-654F68EC3003}">
      <dsp:nvSpPr>
        <dsp:cNvPr id="0" name=""/>
        <dsp:cNvSpPr/>
      </dsp:nvSpPr>
      <dsp:spPr>
        <a:xfrm>
          <a:off x="522164" y="527439"/>
          <a:ext cx="5991439" cy="4520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846" tIns="47846" rIns="47846" bIns="47846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See </a:t>
          </a:r>
          <a:r>
            <a:rPr lang="en-US" sz="1600" kern="1200" dirty="0" err="1"/>
            <a:t>Radiflow</a:t>
          </a:r>
          <a:r>
            <a:rPr lang="en-US" sz="1600" kern="1200" dirty="0"/>
            <a:t> annual report.</a:t>
          </a:r>
        </a:p>
      </dsp:txBody>
      <dsp:txXfrm>
        <a:off x="522164" y="527439"/>
        <a:ext cx="5991439" cy="4520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E04A28-7111-4E74-899E-101ED7CBEAF1}" type="datetimeFigureOut">
              <a:rPr lang="en-IL" smtClean="0"/>
              <a:t>25/01/2020</a:t>
            </a:fld>
            <a:endParaRPr lang="en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014909-2F21-452A-A567-D446E8853E56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455622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45A1D-5351-6641-8737-BCB4EDDDFB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957203-738A-D449-8131-6B7C0444D0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5D030B-F64F-5C48-A527-724AFEE27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B8BA7-1578-45B2-A51B-1AD735650D39}" type="datetime1">
              <a:rPr lang="en-US" smtClean="0"/>
              <a:t>1/25/2020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401505-E1F1-9B43-9BB4-5805D6CF8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zh-TW" dirty="0">
                <a:latin typeface="Arial" pitchFamily="34" charset="0"/>
                <a:cs typeface="Arial" pitchFamily="34" charset="0"/>
              </a:rPr>
              <a:t>© Copyright 2018, Radiflow Ltd.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BAF04C-4AC5-8A45-B800-C0C41D92A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CE5CA-E8D5-7646-B562-FB17EDF47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520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EB589-DEAE-C74C-B4FB-27A50996F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3EBAC2-1BC5-1E41-97D4-E9344DA992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2C3114-46CA-C64D-B94D-FC9E1A530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A635E-BF74-444F-9D04-29D073947DFD}" type="datetime1">
              <a:rPr lang="en-US" smtClean="0"/>
              <a:t>1/25/2020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571177-CDA1-624F-AFB9-1D9261640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Copyright 2018, Radiflow Ltd.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5630D0-C701-274E-A1C7-903B22900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CE5CA-E8D5-7646-B562-FB17EDF47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772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75822EA-EEDD-A443-8FC0-AB12CC9969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99B6B2-262C-094E-9793-D98CED4CA8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8729DE-C63B-8748-93D6-F10F9CF26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92E11-4E8E-4D6A-82D0-2359EDBA570C}" type="datetime1">
              <a:rPr lang="en-US" smtClean="0"/>
              <a:t>1/25/2020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58FA05-1D8F-A347-A5D0-0EE8C64ED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Copyright 2018, Radiflow Ltd.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97A050-5812-5647-8931-AE287BE0B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CE5CA-E8D5-7646-B562-FB17EDF47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5377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yals\Box Sync\Radiflow\Presentation\bg-for-presentation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 userDrawn="1"/>
        </p:nvSpPr>
        <p:spPr>
          <a:xfrm>
            <a:off x="0" y="990600"/>
            <a:ext cx="10363200" cy="4165600"/>
          </a:xfrm>
          <a:prstGeom prst="rect">
            <a:avLst/>
          </a:prstGeom>
          <a:solidFill>
            <a:srgbClr val="000000">
              <a:alpha val="6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8000" y="1397000"/>
            <a:ext cx="10464800" cy="1117601"/>
          </a:xfrm>
          <a:noFill/>
        </p:spPr>
        <p:txBody>
          <a:bodyPr/>
          <a:lstStyle>
            <a:lvl1pPr algn="l">
              <a:defRPr sz="5333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8000" y="2514600"/>
            <a:ext cx="8534400" cy="1422400"/>
          </a:xfrm>
        </p:spPr>
        <p:txBody>
          <a:bodyPr>
            <a:normAutofit/>
          </a:bodyPr>
          <a:lstStyle>
            <a:lvl1pPr marL="0" indent="0" algn="l">
              <a:buNone/>
              <a:defRPr sz="3733">
                <a:solidFill>
                  <a:schemeClr val="bg1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8F88C-60A9-459D-9052-6AACE228B7FA}" type="datetime1">
              <a:rPr lang="en-US" smtClean="0"/>
              <a:t>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2018, Radiflow Ltd.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3C9E3-AFDB-41DE-BD53-E4B1285A508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radiflow new logo no tagline inverted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5957491"/>
            <a:ext cx="2438400" cy="798909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508000" y="4241800"/>
            <a:ext cx="8534400" cy="711200"/>
          </a:xfrm>
        </p:spPr>
        <p:txBody>
          <a:bodyPr/>
          <a:lstStyle>
            <a:lvl1pPr>
              <a:buNone/>
              <a:defRPr lang="en-US" sz="2933" kern="1200" dirty="0" smtClean="0">
                <a:solidFill>
                  <a:schemeClr val="bg1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872443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yals\Box Sync\Radiflow\Presentation\bg-for-presentation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 userDrawn="1"/>
        </p:nvSpPr>
        <p:spPr>
          <a:xfrm>
            <a:off x="0" y="990600"/>
            <a:ext cx="10363200" cy="4165600"/>
          </a:xfrm>
          <a:prstGeom prst="rect">
            <a:avLst/>
          </a:prstGeom>
          <a:solidFill>
            <a:srgbClr val="000000">
              <a:alpha val="6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8000" y="1397000"/>
            <a:ext cx="10464800" cy="1117601"/>
          </a:xfrm>
          <a:noFill/>
        </p:spPr>
        <p:txBody>
          <a:bodyPr/>
          <a:lstStyle>
            <a:lvl1pPr algn="l">
              <a:defRPr sz="5333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8000" y="2514600"/>
            <a:ext cx="8534400" cy="1422400"/>
          </a:xfrm>
        </p:spPr>
        <p:txBody>
          <a:bodyPr>
            <a:normAutofit/>
          </a:bodyPr>
          <a:lstStyle>
            <a:lvl1pPr marL="0" indent="0" algn="l">
              <a:buNone/>
              <a:defRPr sz="3733">
                <a:solidFill>
                  <a:schemeClr val="bg1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F774D-0026-47FD-ACF8-5D26D68573E1}" type="datetime1">
              <a:rPr lang="en-US" smtClean="0"/>
              <a:t>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2018, Radiflow Ltd.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3C9E3-AFDB-41DE-BD53-E4B1285A508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radiflow new logo no tagline inverted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9448800" y="5957491"/>
            <a:ext cx="2438400" cy="798909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508000" y="4241800"/>
            <a:ext cx="8534400" cy="711200"/>
          </a:xfrm>
        </p:spPr>
        <p:txBody>
          <a:bodyPr/>
          <a:lstStyle>
            <a:lvl1pPr>
              <a:buNone/>
              <a:defRPr lang="en-US" sz="2933" kern="1200" dirty="0" smtClean="0">
                <a:solidFill>
                  <a:schemeClr val="bg1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55864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eyals\Box Sync\Radiflow\Presentation\bg-for-presentation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 userDrawn="1"/>
        </p:nvSpPr>
        <p:spPr>
          <a:xfrm>
            <a:off x="0" y="2209800"/>
            <a:ext cx="10363200" cy="1930400"/>
          </a:xfrm>
          <a:prstGeom prst="rect">
            <a:avLst/>
          </a:prstGeom>
          <a:solidFill>
            <a:srgbClr val="000000">
              <a:alpha val="7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8000" y="2717800"/>
            <a:ext cx="10363200" cy="1362075"/>
          </a:xfrm>
        </p:spPr>
        <p:txBody>
          <a:bodyPr anchor="t"/>
          <a:lstStyle>
            <a:lvl1pPr algn="l">
              <a:defRPr sz="5333" b="0" cap="none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CD644-F73A-4B3B-B966-B5504E484246}" type="datetime1">
              <a:rPr lang="en-US" smtClean="0"/>
              <a:t>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2018, Radiflow Ltd.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3C9E3-AFDB-41DE-BD53-E4B1285A508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radiflow new logo no tagline inverted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9448800" y="5957491"/>
            <a:ext cx="2438400" cy="798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6581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eyals\Box Sync\Radiflow\Presentation\bg-for-presentation.jpg"/>
          <p:cNvPicPr>
            <a:picLocks noChangeAspect="1" noChangeArrowheads="1"/>
          </p:cNvPicPr>
          <p:nvPr userDrawn="1"/>
        </p:nvPicPr>
        <p:blipFill>
          <a:blip r:embed="rId2" cstate="print"/>
          <a:srcRect t="16667" b="33670"/>
          <a:stretch>
            <a:fillRect/>
          </a:stretch>
        </p:blipFill>
        <p:spPr bwMode="auto">
          <a:xfrm>
            <a:off x="0" y="0"/>
            <a:ext cx="12192000" cy="13970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 userDrawn="1"/>
        </p:nvSpPr>
        <p:spPr>
          <a:xfrm>
            <a:off x="609600" y="279400"/>
            <a:ext cx="11582400" cy="914400"/>
          </a:xfrm>
          <a:prstGeom prst="rect">
            <a:avLst/>
          </a:prstGeom>
          <a:solidFill>
            <a:srgbClr val="000000">
              <a:alpha val="6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9401"/>
            <a:ext cx="10972800" cy="919161"/>
          </a:xfrm>
        </p:spPr>
        <p:txBody>
          <a:bodyPr/>
          <a:lstStyle>
            <a:lvl1pPr algn="l">
              <a:defRPr sz="480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01799"/>
            <a:ext cx="10972800" cy="4424364"/>
          </a:xfrm>
        </p:spPr>
        <p:txBody>
          <a:bodyPr/>
          <a:lstStyle>
            <a:lvl1pPr>
              <a:defRPr sz="3733">
                <a:latin typeface="Open Sans Light" pitchFamily="34" charset="0"/>
                <a:ea typeface="Open Sans Light" pitchFamily="34" charset="0"/>
                <a:cs typeface="Open Sans Light" pitchFamily="34" charset="0"/>
              </a:defRPr>
            </a:lvl1pPr>
            <a:lvl2pPr>
              <a:defRPr>
                <a:latin typeface="Open Sans Light" pitchFamily="34" charset="0"/>
                <a:ea typeface="Open Sans Light" pitchFamily="34" charset="0"/>
                <a:cs typeface="Open Sans Light" pitchFamily="34" charset="0"/>
              </a:defRPr>
            </a:lvl2pPr>
            <a:lvl3pPr>
              <a:defRPr>
                <a:latin typeface="Open Sans Light" pitchFamily="34" charset="0"/>
                <a:ea typeface="Open Sans Light" pitchFamily="34" charset="0"/>
                <a:cs typeface="Open Sans Light" pitchFamily="34" charset="0"/>
              </a:defRPr>
            </a:lvl3pPr>
            <a:lvl4pPr>
              <a:defRPr>
                <a:latin typeface="Open Sans Light" pitchFamily="34" charset="0"/>
                <a:ea typeface="Open Sans Light" pitchFamily="34" charset="0"/>
                <a:cs typeface="Open Sans Light" pitchFamily="34" charset="0"/>
              </a:defRPr>
            </a:lvl4pPr>
            <a:lvl5pPr>
              <a:defRPr>
                <a:latin typeface="Open Sans Light" pitchFamily="34" charset="0"/>
                <a:ea typeface="Open Sans Light" pitchFamily="34" charset="0"/>
                <a:cs typeface="Open Sans Light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AD227-5E15-4460-ABFC-CBAB1E8410A7}" type="datetime1">
              <a:rPr lang="en-US" smtClean="0"/>
              <a:t>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>
                <a:latin typeface="Arial" pitchFamily="34" charset="0"/>
                <a:cs typeface="Arial" pitchFamily="34" charset="0"/>
              </a:rPr>
              <a:t>© Copyright 2018, </a:t>
            </a:r>
            <a:r>
              <a:rPr lang="en-US" altLang="zh-TW" dirty="0" err="1">
                <a:latin typeface="Arial" pitchFamily="34" charset="0"/>
                <a:cs typeface="Arial" pitchFamily="34" charset="0"/>
              </a:rPr>
              <a:t>Radiflow</a:t>
            </a:r>
            <a:r>
              <a:rPr lang="en-US" altLang="zh-TW" dirty="0">
                <a:latin typeface="Arial" pitchFamily="34" charset="0"/>
                <a:cs typeface="Arial" pitchFamily="34" charset="0"/>
              </a:rPr>
              <a:t> Ltd.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3C9E3-AFDB-41DE-BD53-E4B1285A508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6827520"/>
            <a:ext cx="12192000" cy="0"/>
          </a:xfrm>
          <a:prstGeom prst="line">
            <a:avLst/>
          </a:prstGeom>
          <a:ln w="571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6610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45A1D-5351-6641-8737-BCB4EDDDFB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957203-738A-D449-8131-6B7C0444D0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5D030B-F64F-5C48-A527-724AFEE27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A11D7-B3FA-AB40-B84F-22D45FA5C455}" type="datetimeFigureOut">
              <a:rPr lang="en-US" smtClean="0"/>
              <a:t>1/25/2020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401505-E1F1-9B43-9BB4-5805D6CF8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BAF04C-4AC5-8A45-B800-C0C41D92A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CE5CA-E8D5-7646-B562-FB17EDF47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5192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E7BBD-7E8A-E34B-87DA-E146D4686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4A4FD4-E9B0-9E4C-8914-B3D0691AC9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A14E8B-2441-674B-85C3-E5903D7AE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A11D7-B3FA-AB40-B84F-22D45FA5C455}" type="datetimeFigureOut">
              <a:rPr lang="en-US" smtClean="0"/>
              <a:t>1/25/2020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C9F70A-5706-8D48-AB99-3AB58CAAA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A47F00-1D77-5D43-91D1-0436C6D5C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CE5CA-E8D5-7646-B562-FB17EDF47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9226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14D0F-20EF-964E-B133-90561E11B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B44340-77BA-F849-9D75-658FFAA751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5299E0-B5A4-C046-9957-38CCF4C93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A11D7-B3FA-AB40-B84F-22D45FA5C455}" type="datetimeFigureOut">
              <a:rPr lang="en-US" smtClean="0"/>
              <a:t>1/25/2020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5A57AB-2DD2-E343-B027-B999B8749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853601-79FF-B741-A6D2-E7331FDAE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CE5CA-E8D5-7646-B562-FB17EDF47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3043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4C55B-5A58-7144-90FD-22D75CDCE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30419-284E-0640-8676-A672F55208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10CB80-8F56-C746-8759-4060933F1F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E83045-1ED8-224A-8E86-6013856E3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A11D7-B3FA-AB40-B84F-22D45FA5C455}" type="datetimeFigureOut">
              <a:rPr lang="en-US" smtClean="0"/>
              <a:t>1/25/2020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B72080-E8B2-9F4C-97CC-610E2B849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CF2417-9040-D54B-A7CB-03B0B5E58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CE5CA-E8D5-7646-B562-FB17EDF47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813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E7BBD-7E8A-E34B-87DA-E146D4686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4A4FD4-E9B0-9E4C-8914-B3D0691AC9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A14E8B-2441-674B-85C3-E5903D7AE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6A321-8426-4D7B-BB05-86057D29B492}" type="datetime1">
              <a:rPr lang="en-US" smtClean="0"/>
              <a:t>1/25/2020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C9F70A-5706-8D48-AB99-3AB58CAAA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87088" y="6356349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en-US" altLang="zh-TW" dirty="0">
                <a:latin typeface="Arial" pitchFamily="34" charset="0"/>
                <a:cs typeface="Arial" pitchFamily="34" charset="0"/>
              </a:rPr>
              <a:t>© Copyright 2018, Radiflow Ltd.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A47F00-1D77-5D43-91D1-0436C6D5C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CE5CA-E8D5-7646-B562-FB17EDF47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2935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3A546-617E-504A-86C2-D036357AB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9A2295-00D0-AD47-8F07-2322676E41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BC2BAE-92E6-C74D-838A-E3B84032B5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CCBFC9-4BFD-C343-B9DF-32F34B897D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3685FD-AB4B-8747-BE15-6E68C84621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899EA2-55C0-1B4D-9D85-D7800A6AC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A11D7-B3FA-AB40-B84F-22D45FA5C455}" type="datetimeFigureOut">
              <a:rPr lang="en-US" smtClean="0"/>
              <a:t>1/25/2020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C8801E3-BED5-9D49-95F4-055CF982A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A8A422-D98F-FB47-AC6D-D2E0D9A47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CE5CA-E8D5-7646-B562-FB17EDF47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2151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FA090-2468-3D44-9600-CA6F71AE7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954877-9A9B-E14F-A9ED-F4326BE1B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A11D7-B3FA-AB40-B84F-22D45FA5C455}" type="datetimeFigureOut">
              <a:rPr lang="en-US" smtClean="0"/>
              <a:t>1/25/2020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DB8E31-7677-0248-9ADB-265D94DB1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6C1FD0-5866-C147-9B8B-592707F39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CE5CA-E8D5-7646-B562-FB17EDF47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803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B4CA57-B5F2-5947-9CA9-3401EEE77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A11D7-B3FA-AB40-B84F-22D45FA5C455}" type="datetimeFigureOut">
              <a:rPr lang="en-US" smtClean="0"/>
              <a:t>1/25/2020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2BBB933-8B30-1C42-AFA2-E774AA6AD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2D70CE-396F-1F4D-8E40-5E35ABC50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CE5CA-E8D5-7646-B562-FB17EDF47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4738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8242E-5494-9943-B600-D65B43712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10291E-4BE8-E947-A1FE-47A4ADDEED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F8D584-6582-3845-A24C-44F6CC30D6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027A80-BB0F-6944-8E4F-0D66ACEE7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A11D7-B3FA-AB40-B84F-22D45FA5C455}" type="datetimeFigureOut">
              <a:rPr lang="en-US" smtClean="0"/>
              <a:t>1/25/2020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405C4A-99D4-C846-ADBE-06308B03E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4D453F-C000-1544-A719-5AC980554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CE5CA-E8D5-7646-B562-FB17EDF47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1558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C9313-0B17-A841-8A84-100C2DECB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F8E420-4E56-0D43-80A8-C795757BFD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E31F20-CC09-6643-83E2-BD0FDC084F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CB27F4-8BD9-DA4A-8DF7-07BF65B78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A11D7-B3FA-AB40-B84F-22D45FA5C455}" type="datetimeFigureOut">
              <a:rPr lang="en-US" smtClean="0"/>
              <a:t>1/25/2020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BF4D47-71B8-544B-B53A-33049E6CF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0B6431-AF6C-D040-8E52-9CFC770E4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CE5CA-E8D5-7646-B562-FB17EDF47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4811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EB589-DEAE-C74C-B4FB-27A50996F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3EBAC2-1BC5-1E41-97D4-E9344DA992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2C3114-46CA-C64D-B94D-FC9E1A530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A11D7-B3FA-AB40-B84F-22D45FA5C455}" type="datetimeFigureOut">
              <a:rPr lang="en-US" smtClean="0"/>
              <a:t>1/25/2020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571177-CDA1-624F-AFB9-1D9261640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5630D0-C701-274E-A1C7-903B22900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CE5CA-E8D5-7646-B562-FB17EDF47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6618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75822EA-EEDD-A443-8FC0-AB12CC9969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99B6B2-262C-094E-9793-D98CED4CA8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8729DE-C63B-8748-93D6-F10F9CF26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A11D7-B3FA-AB40-B84F-22D45FA5C455}" type="datetimeFigureOut">
              <a:rPr lang="en-US" smtClean="0"/>
              <a:t>1/25/2020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58FA05-1D8F-A347-A5D0-0EE8C64ED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97A050-5812-5647-8931-AE287BE0B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CE5CA-E8D5-7646-B562-FB17EDF47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329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14D0F-20EF-964E-B133-90561E11B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B44340-77BA-F849-9D75-658FFAA751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5299E0-B5A4-C046-9957-38CCF4C93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E48B4-8004-4A00-8AFF-8E70A9AC4583}" type="datetime1">
              <a:rPr lang="en-US" smtClean="0"/>
              <a:t>1/25/2020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5A57AB-2DD2-E343-B027-B999B8749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zh-TW" dirty="0">
                <a:latin typeface="Arial" pitchFamily="34" charset="0"/>
                <a:cs typeface="Arial" pitchFamily="34" charset="0"/>
              </a:rPr>
              <a:t>© Copyright 2018, Radiflow Ltd.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853601-79FF-B741-A6D2-E7331FDAE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CE5CA-E8D5-7646-B562-FB17EDF47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626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4C55B-5A58-7144-90FD-22D75CDCE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30419-284E-0640-8676-A672F55208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10CB80-8F56-C746-8759-4060933F1F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E83045-1ED8-224A-8E86-6013856E3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FCF08-9D4A-448B-A67F-55006D30EEA6}" type="datetime1">
              <a:rPr lang="en-US" smtClean="0"/>
              <a:t>1/25/2020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B72080-E8B2-9F4C-97CC-610E2B849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Copyright 2018, Radiflow Ltd.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CF2417-9040-D54B-A7CB-03B0B5E58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CE5CA-E8D5-7646-B562-FB17EDF47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92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3A546-617E-504A-86C2-D036357AB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9A2295-00D0-AD47-8F07-2322676E41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BC2BAE-92E6-C74D-838A-E3B84032B5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CCBFC9-4BFD-C343-B9DF-32F34B897D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3685FD-AB4B-8747-BE15-6E68C84621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899EA2-55C0-1B4D-9D85-D7800A6AC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27A8C-6235-4125-82BE-73C487A6F92D}" type="datetime1">
              <a:rPr lang="en-US" smtClean="0"/>
              <a:t>1/25/2020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C8801E3-BED5-9D49-95F4-055CF982A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© Copyright 2018, Radiflow Ltd.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A8A422-D98F-FB47-AC6D-D2E0D9A47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CE5CA-E8D5-7646-B562-FB17EDF47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132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FA090-2468-3D44-9600-CA6F71AE7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954877-9A9B-E14F-A9ED-F4326BE1B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9836B-C0A7-476F-8B0D-15DC960BD46F}" type="datetime1">
              <a:rPr lang="en-US" smtClean="0"/>
              <a:t>1/25/2020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DB8E31-7677-0248-9ADB-265D94DB1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Copyright 2018, Radiflow Ltd.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6C1FD0-5866-C147-9B8B-592707F39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CE5CA-E8D5-7646-B562-FB17EDF47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347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B4CA57-B5F2-5947-9CA9-3401EEE77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7CECD-4E1B-4C0B-85D9-46B6C700BFA5}" type="datetime1">
              <a:rPr lang="en-US" smtClean="0"/>
              <a:t>1/25/2020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2BBB933-8B30-1C42-AFA2-E774AA6AD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Copyright 2018, Radiflow Ltd.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2D70CE-396F-1F4D-8E40-5E35ABC50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CE5CA-E8D5-7646-B562-FB17EDF47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526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8242E-5494-9943-B600-D65B43712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10291E-4BE8-E947-A1FE-47A4ADDEED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F8D584-6582-3845-A24C-44F6CC30D6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027A80-BB0F-6944-8E4F-0D66ACEE7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64DA1-F23B-437C-A97D-E228E4B29E32}" type="datetime1">
              <a:rPr lang="en-US" smtClean="0"/>
              <a:t>1/25/2020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405C4A-99D4-C846-ADBE-06308B03E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Copyright 2018, Radiflow Ltd.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4D453F-C000-1544-A719-5AC980554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CE5CA-E8D5-7646-B562-FB17EDF47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843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C9313-0B17-A841-8A84-100C2DECB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F8E420-4E56-0D43-80A8-C795757BFD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E31F20-CC09-6643-83E2-BD0FDC084F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CB27F4-8BD9-DA4A-8DF7-07BF65B78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86F17-2DA0-49AC-8B2A-31C6E6D88104}" type="datetime1">
              <a:rPr lang="en-US" smtClean="0"/>
              <a:t>1/25/2020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BF4D47-71B8-544B-B53A-33049E6CF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Copyright 2018, Radiflow Ltd.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0B6431-AF6C-D040-8E52-9CFC770E4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CE5CA-E8D5-7646-B562-FB17EDF47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224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77EB5DD-F295-9A49-8158-74FA60C27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F3B4F0-53D9-4840-9F3F-B34D5CF9D4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094A5F-9F5B-D944-BB5C-6D5C856697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270933-F0F1-4621-9731-0CF808FBD7F8}" type="datetime1">
              <a:rPr lang="en-US" smtClean="0"/>
              <a:t>1/25/2020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589AB9-F2C9-FD49-9EBC-BF05893260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3CE5CA-E8D5-7646-B562-FB17EDF4784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תמונה 14">
            <a:extLst>
              <a:ext uri="{FF2B5EF4-FFF2-40B4-BE49-F238E27FC236}">
                <a16:creationId xmlns:a16="http://schemas.microsoft.com/office/drawing/2014/main" id="{21F6D051-137B-4D98-9220-5B300767B9BF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0317" y="-37698"/>
            <a:ext cx="1706966" cy="787978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11C9F70A-5706-8D48-AB99-3AB58CAAA4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87088" y="636922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/>
            </a:lvl1pPr>
          </a:lstStyle>
          <a:p>
            <a:r>
              <a:rPr lang="en-US" altLang="zh-TW" dirty="0">
                <a:latin typeface="Arial" pitchFamily="34" charset="0"/>
                <a:cs typeface="Arial" pitchFamily="34" charset="0"/>
              </a:rPr>
              <a:t>© Copyright 2018, Radiflow Ltd.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705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BE03B2-1926-43A6-85EB-80A43DD019B9}" type="datetime1">
              <a:rPr lang="en-US" smtClean="0"/>
              <a:t>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TW" dirty="0">
                <a:latin typeface="Arial" pitchFamily="34" charset="0"/>
                <a:cs typeface="Arial" pitchFamily="34" charset="0"/>
              </a:rPr>
              <a:t>© Copyright 2018, </a:t>
            </a:r>
            <a:r>
              <a:rPr lang="en-US" altLang="zh-TW" dirty="0" err="1">
                <a:latin typeface="Arial" pitchFamily="34" charset="0"/>
                <a:cs typeface="Arial" pitchFamily="34" charset="0"/>
              </a:rPr>
              <a:t>Radiflow</a:t>
            </a:r>
            <a:r>
              <a:rPr lang="en-US" altLang="zh-TW" dirty="0">
                <a:latin typeface="Arial" pitchFamily="34" charset="0"/>
                <a:cs typeface="Arial" pitchFamily="34" charset="0"/>
              </a:rPr>
              <a:t> Ltd.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3C9E3-AFDB-41DE-BD53-E4B1285A50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529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</p:sldLayoutIdLst>
  <p:hf hdr="0" dt="0"/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77EB5DD-F295-9A49-8158-74FA60C27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F3B4F0-53D9-4840-9F3F-B34D5CF9D4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094A5F-9F5B-D944-BB5C-6D5C856697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9A11D7-B3FA-AB40-B84F-22D45FA5C455}" type="datetimeFigureOut">
              <a:rPr lang="en-US" smtClean="0"/>
              <a:t>1/25/2020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88A63F-4A1B-3843-9BD6-5A67AD67E5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589AB9-F2C9-FD49-9EBC-BF05893260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3CE5CA-E8D5-7646-B562-FB17EDF47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984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image" Target="../media/image27.png"/><Relationship Id="rId3" Type="http://schemas.openxmlformats.org/officeDocument/2006/relationships/image" Target="../media/image260.pn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1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5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openxmlformats.org/officeDocument/2006/relationships/image" Target="../media/image29.png"/><Relationship Id="rId3" Type="http://schemas.openxmlformats.org/officeDocument/2006/relationships/image" Target="../media/image28.png"/><Relationship Id="rId7" Type="http://schemas.openxmlformats.org/officeDocument/2006/relationships/diagramColors" Target="../diagrams/colors2.xml"/><Relationship Id="rId12" Type="http://schemas.openxmlformats.org/officeDocument/2006/relationships/diagramColors" Target="../diagrams/colors2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5.xml"/><Relationship Id="rId6" Type="http://schemas.openxmlformats.org/officeDocument/2006/relationships/diagramQuickStyle" Target="../diagrams/quickStyle2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3.xml"/><Relationship Id="rId9" Type="http://schemas.openxmlformats.org/officeDocument/2006/relationships/diagramData" Target="../diagrams/data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3" Type="http://schemas.openxmlformats.org/officeDocument/2006/relationships/diagramData" Target="../diagrams/data5.xml"/><Relationship Id="rId7" Type="http://schemas.microsoft.com/office/2007/relationships/diagramDrawing" Target="../diagrams/drawing3.xml"/><Relationship Id="rId12" Type="http://schemas.openxmlformats.org/officeDocument/2006/relationships/image" Target="../media/image2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2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image" Target="../media/image31.png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8.xml"/><Relationship Id="rId12" Type="http://schemas.openxmlformats.org/officeDocument/2006/relationships/image" Target="../media/image15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4.xml"/><Relationship Id="rId11" Type="http://schemas.openxmlformats.org/officeDocument/2006/relationships/image" Target="../media/image29.png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4.xml"/><Relationship Id="rId1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13" Type="http://schemas.openxmlformats.org/officeDocument/2006/relationships/image" Target="../media/image33.png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10.xml"/><Relationship Id="rId12" Type="http://schemas.openxmlformats.org/officeDocument/2006/relationships/image" Target="../media/image15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5.xml"/><Relationship Id="rId11" Type="http://schemas.openxmlformats.org/officeDocument/2006/relationships/image" Target="../media/image29.png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image" Target="../media/image40.png"/><Relationship Id="rId7" Type="http://schemas.openxmlformats.org/officeDocument/2006/relationships/diagramQuickStyle" Target="../diagrams/quickStyle6.xm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5.xml"/><Relationship Id="rId6" Type="http://schemas.openxmlformats.org/officeDocument/2006/relationships/diagramLayout" Target="../diagrams/layout6.xml"/><Relationship Id="rId11" Type="http://schemas.openxmlformats.org/officeDocument/2006/relationships/image" Target="../media/image51.png"/><Relationship Id="rId5" Type="http://schemas.openxmlformats.org/officeDocument/2006/relationships/diagramData" Target="../diagrams/data11.xml"/><Relationship Id="rId10" Type="http://schemas.openxmlformats.org/officeDocument/2006/relationships/image" Target="../media/image50.png"/><Relationship Id="rId4" Type="http://schemas.openxmlformats.org/officeDocument/2006/relationships/image" Target="../media/image41.png"/><Relationship Id="rId9" Type="http://schemas.microsoft.com/office/2007/relationships/diagramDrawing" Target="../diagrams/drawing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5.xml"/><Relationship Id="rId4" Type="http://schemas.openxmlformats.org/officeDocument/2006/relationships/hyperlink" Target="mailto:yehonatan_k@radiflow.com" TargetMode="Externa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.xml"/><Relationship Id="rId3" Type="http://schemas.openxmlformats.org/officeDocument/2006/relationships/image" Target="../media/image41.png"/><Relationship Id="rId7" Type="http://schemas.openxmlformats.org/officeDocument/2006/relationships/diagramQuickStyle" Target="../diagrams/quickStyle7.xml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17.xml"/><Relationship Id="rId6" Type="http://schemas.openxmlformats.org/officeDocument/2006/relationships/diagramLayout" Target="../diagrams/layout7.xml"/><Relationship Id="rId5" Type="http://schemas.openxmlformats.org/officeDocument/2006/relationships/diagramData" Target="../diagrams/data12.xml"/><Relationship Id="rId10" Type="http://schemas.openxmlformats.org/officeDocument/2006/relationships/image" Target="../media/image70.emf"/><Relationship Id="rId4" Type="http://schemas.openxmlformats.org/officeDocument/2006/relationships/image" Target="../media/image67.emf"/><Relationship Id="rId9" Type="http://schemas.microsoft.com/office/2007/relationships/diagramDrawing" Target="../diagrams/drawing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950" y="1165006"/>
            <a:ext cx="10064750" cy="2381469"/>
          </a:xfrm>
        </p:spPr>
        <p:txBody>
          <a:bodyPr>
            <a:normAutofit/>
          </a:bodyPr>
          <a:lstStyle/>
          <a:p>
            <a:r>
              <a:rPr lang="en-US" sz="3200" dirty="0"/>
              <a:t>ANATOMY OF SCADA RISK: 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Leveraging  Lifesaving Epidemic Models for a Novel Evaluation of SCADA/ICS Risks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07950" y="3832225"/>
            <a:ext cx="4330700" cy="1373978"/>
          </a:xfrm>
        </p:spPr>
        <p:txBody>
          <a:bodyPr>
            <a:normAutofit fontScale="92500" lnSpcReduction="10000"/>
          </a:bodyPr>
          <a:lstStyle/>
          <a:p>
            <a:r>
              <a:rPr lang="en-US" sz="2667" dirty="0"/>
              <a:t>January  2020</a:t>
            </a:r>
          </a:p>
          <a:p>
            <a:r>
              <a:rPr lang="en-US" sz="2667" dirty="0"/>
              <a:t>Yehonatan Kfir, CTO</a:t>
            </a:r>
          </a:p>
          <a:p>
            <a:r>
              <a:rPr lang="en-US" sz="2667" dirty="0"/>
              <a:t>Yehonatan_k@radiflow.com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F3C9E3-AFDB-41DE-BD53-E4B1285A50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816E9-0899-4EA1-BA6B-204336290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SIS Model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1FB70F-95BC-4060-B11A-E2D9E43D2B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01799"/>
            <a:ext cx="10972800" cy="4424364"/>
          </a:xfrm>
        </p:spPr>
        <p:txBody>
          <a:bodyPr>
            <a:normAutofit/>
          </a:bodyPr>
          <a:lstStyle/>
          <a:p>
            <a:r>
              <a:rPr lang="en-US" sz="3200" dirty="0"/>
              <a:t>Each node, at each time step t, is either</a:t>
            </a:r>
          </a:p>
          <a:p>
            <a:pPr lvl="1"/>
            <a:r>
              <a:rPr lang="en-US" sz="3200" dirty="0"/>
              <a:t>Susceptible</a:t>
            </a:r>
          </a:p>
          <a:p>
            <a:pPr lvl="1"/>
            <a:r>
              <a:rPr lang="en-US" sz="3200" dirty="0"/>
              <a:t>Infective</a:t>
            </a:r>
            <a:endParaRPr lang="en-IL" sz="32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1D50A5-9B27-4E2B-876C-22E7B435E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>
                <a:latin typeface="Arial" pitchFamily="34" charset="0"/>
                <a:cs typeface="Arial" pitchFamily="34" charset="0"/>
              </a:rPr>
              <a:t>© Copyright 2018, Radiflow Ltd.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A53F05-DB32-4E40-BD32-8AB837617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3C9E3-AFDB-41DE-BD53-E4B1285A5085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3078" name="Picture 6" descr="Image result for icon person">
            <a:extLst>
              <a:ext uri="{FF2B5EF4-FFF2-40B4-BE49-F238E27FC236}">
                <a16:creationId xmlns:a16="http://schemas.microsoft.com/office/drawing/2014/main" id="{2346D39C-4529-4E5F-956D-22E1B58DF8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33" r="28223"/>
          <a:stretch/>
        </p:blipFill>
        <p:spPr bwMode="auto">
          <a:xfrm>
            <a:off x="5815541" y="4247774"/>
            <a:ext cx="560917" cy="1262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Image result for icon person">
            <a:extLst>
              <a:ext uri="{FF2B5EF4-FFF2-40B4-BE49-F238E27FC236}">
                <a16:creationId xmlns:a16="http://schemas.microsoft.com/office/drawing/2014/main" id="{A4EC03C3-B674-472C-87B1-AC9D49AC23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33" r="28223"/>
          <a:stretch/>
        </p:blipFill>
        <p:spPr bwMode="auto">
          <a:xfrm>
            <a:off x="3375819" y="4235867"/>
            <a:ext cx="560917" cy="1262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Image result for icon person">
            <a:extLst>
              <a:ext uri="{FF2B5EF4-FFF2-40B4-BE49-F238E27FC236}">
                <a16:creationId xmlns:a16="http://schemas.microsoft.com/office/drawing/2014/main" id="{5644A802-6DB0-4116-9809-C393EB382E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33" r="28223"/>
          <a:stretch/>
        </p:blipFill>
        <p:spPr bwMode="auto">
          <a:xfrm>
            <a:off x="9548415" y="1842219"/>
            <a:ext cx="611585" cy="1376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4DE57D7-8D02-41E7-8203-9DB33F1E3133}"/>
              </a:ext>
            </a:extLst>
          </p:cNvPr>
          <p:cNvSpPr txBox="1"/>
          <p:nvPr/>
        </p:nvSpPr>
        <p:spPr>
          <a:xfrm>
            <a:off x="2982855" y="5471359"/>
            <a:ext cx="1346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Susceptible</a:t>
            </a:r>
            <a:endParaRPr lang="en-IL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2D08AB8-9A96-47FB-8FB9-479C89C009C0}"/>
              </a:ext>
            </a:extLst>
          </p:cNvPr>
          <p:cNvSpPr txBox="1"/>
          <p:nvPr/>
        </p:nvSpPr>
        <p:spPr>
          <a:xfrm>
            <a:off x="5576337" y="5459315"/>
            <a:ext cx="1039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Infective</a:t>
            </a:r>
            <a:endParaRPr lang="en-IL" dirty="0"/>
          </a:p>
        </p:txBody>
      </p:sp>
      <p:sp>
        <p:nvSpPr>
          <p:cNvPr id="9" name="Arrow: Curved Up 8">
            <a:extLst>
              <a:ext uri="{FF2B5EF4-FFF2-40B4-BE49-F238E27FC236}">
                <a16:creationId xmlns:a16="http://schemas.microsoft.com/office/drawing/2014/main" id="{1F7EA066-7EC3-4595-BB46-6313ABF4B947}"/>
              </a:ext>
            </a:extLst>
          </p:cNvPr>
          <p:cNvSpPr/>
          <p:nvPr/>
        </p:nvSpPr>
        <p:spPr>
          <a:xfrm flipH="1">
            <a:off x="4062891" y="5840691"/>
            <a:ext cx="1780254" cy="369332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42175F9-0F80-4111-A79D-4CBCC51AC5D2}"/>
              </a:ext>
            </a:extLst>
          </p:cNvPr>
          <p:cNvSpPr txBox="1"/>
          <p:nvPr/>
        </p:nvSpPr>
        <p:spPr>
          <a:xfrm>
            <a:off x="4578131" y="6197223"/>
            <a:ext cx="790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Cured</a:t>
            </a:r>
            <a:endParaRPr lang="en-IL" dirty="0"/>
          </a:p>
        </p:txBody>
      </p:sp>
      <p:sp>
        <p:nvSpPr>
          <p:cNvPr id="17" name="Arrow: Curved Up 16">
            <a:extLst>
              <a:ext uri="{FF2B5EF4-FFF2-40B4-BE49-F238E27FC236}">
                <a16:creationId xmlns:a16="http://schemas.microsoft.com/office/drawing/2014/main" id="{3141D5EF-F76D-4906-9687-67A742B36CAD}"/>
              </a:ext>
            </a:extLst>
          </p:cNvPr>
          <p:cNvSpPr/>
          <p:nvPr/>
        </p:nvSpPr>
        <p:spPr>
          <a:xfrm flipV="1">
            <a:off x="3936736" y="3955445"/>
            <a:ext cx="1780254" cy="369332"/>
          </a:xfrm>
          <a:prstGeom prst="curvedUpArrow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>
              <a:solidFill>
                <a:schemeClr val="tx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2CB9056-C3AC-40D7-A807-CC953426C2F5}"/>
              </a:ext>
            </a:extLst>
          </p:cNvPr>
          <p:cNvSpPr txBox="1"/>
          <p:nvPr/>
        </p:nvSpPr>
        <p:spPr>
          <a:xfrm>
            <a:off x="3885977" y="3541658"/>
            <a:ext cx="230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Infected by neighbor</a:t>
            </a:r>
            <a:endParaRPr lang="en-IL" dirty="0"/>
          </a:p>
        </p:txBody>
      </p:sp>
      <p:sp>
        <p:nvSpPr>
          <p:cNvPr id="13" name="Arrow: Curved Left 12">
            <a:extLst>
              <a:ext uri="{FF2B5EF4-FFF2-40B4-BE49-F238E27FC236}">
                <a16:creationId xmlns:a16="http://schemas.microsoft.com/office/drawing/2014/main" id="{047E0776-7F0A-416D-8B42-94BD20474526}"/>
              </a:ext>
            </a:extLst>
          </p:cNvPr>
          <p:cNvSpPr/>
          <p:nvPr/>
        </p:nvSpPr>
        <p:spPr>
          <a:xfrm>
            <a:off x="6796692" y="4412974"/>
            <a:ext cx="478751" cy="1103241"/>
          </a:xfrm>
          <a:prstGeom prst="curvedLeftArrow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5452846-D845-4377-A9D1-08F95876AA99}"/>
              </a:ext>
            </a:extLst>
          </p:cNvPr>
          <p:cNvSpPr txBox="1"/>
          <p:nvPr/>
        </p:nvSpPr>
        <p:spPr>
          <a:xfrm>
            <a:off x="7424051" y="4694139"/>
            <a:ext cx="1239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Not Cured</a:t>
            </a:r>
            <a:endParaRPr lang="en-IL" dirty="0"/>
          </a:p>
        </p:txBody>
      </p:sp>
      <p:sp>
        <p:nvSpPr>
          <p:cNvPr id="22" name="Arrow: Curved Left 21">
            <a:extLst>
              <a:ext uri="{FF2B5EF4-FFF2-40B4-BE49-F238E27FC236}">
                <a16:creationId xmlns:a16="http://schemas.microsoft.com/office/drawing/2014/main" id="{D628D020-17CE-4C0D-8F6C-EF99BDEF4AC4}"/>
              </a:ext>
            </a:extLst>
          </p:cNvPr>
          <p:cNvSpPr/>
          <p:nvPr/>
        </p:nvSpPr>
        <p:spPr>
          <a:xfrm flipH="1">
            <a:off x="2510552" y="4441375"/>
            <a:ext cx="478751" cy="1103241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>
              <a:solidFill>
                <a:schemeClr val="tx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8F6CED8-4A01-4514-B892-59D6F345BD0D}"/>
              </a:ext>
            </a:extLst>
          </p:cNvPr>
          <p:cNvSpPr txBox="1"/>
          <p:nvPr/>
        </p:nvSpPr>
        <p:spPr>
          <a:xfrm>
            <a:off x="1439011" y="4641428"/>
            <a:ext cx="11228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Resist Infection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B53FCB1-636A-4C37-9C5F-B5F1C2C7CB81}"/>
                  </a:ext>
                </a:extLst>
              </p:cNvPr>
              <p:cNvSpPr txBox="1"/>
              <p:nvPr/>
            </p:nvSpPr>
            <p:spPr>
              <a:xfrm>
                <a:off x="4876033" y="5861208"/>
                <a:ext cx="19498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B53FCB1-636A-4C37-9C5F-B5F1C2C7CB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033" y="5861208"/>
                <a:ext cx="194989" cy="276999"/>
              </a:xfrm>
              <a:prstGeom prst="rect">
                <a:avLst/>
              </a:prstGeom>
              <a:blipFill>
                <a:blip r:embed="rId3"/>
                <a:stretch>
                  <a:fillRect l="-28125" r="-21875" b="-1087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677B3AF-C9E8-4A80-A39F-DB49610E8689}"/>
                  </a:ext>
                </a:extLst>
              </p:cNvPr>
              <p:cNvSpPr txBox="1"/>
              <p:nvPr/>
            </p:nvSpPr>
            <p:spPr>
              <a:xfrm>
                <a:off x="7848879" y="5071299"/>
                <a:ext cx="59894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1−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677B3AF-C9E8-4A80-A39F-DB49610E86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8879" y="5071299"/>
                <a:ext cx="598947" cy="276999"/>
              </a:xfrm>
              <a:prstGeom prst="rect">
                <a:avLst/>
              </a:prstGeom>
              <a:blipFill>
                <a:blip r:embed="rId4"/>
                <a:stretch>
                  <a:fillRect l="-8163" r="-7143" b="-1333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9F31DB7-0E32-4CE1-99C3-627823B45A07}"/>
                  </a:ext>
                </a:extLst>
              </p:cNvPr>
              <p:cNvSpPr txBox="1"/>
              <p:nvPr/>
            </p:nvSpPr>
            <p:spPr>
              <a:xfrm>
                <a:off x="4587635" y="3264659"/>
                <a:ext cx="59894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1−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𝜁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9F31DB7-0E32-4CE1-99C3-627823B45A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7635" y="3264659"/>
                <a:ext cx="598947" cy="276999"/>
              </a:xfrm>
              <a:prstGeom prst="rect">
                <a:avLst/>
              </a:prstGeom>
              <a:blipFill>
                <a:blip r:embed="rId5"/>
                <a:stretch>
                  <a:fillRect l="-7143" r="-9184" b="-3777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58B66315-99BA-4708-AE57-8BB741F6C0BF}"/>
                  </a:ext>
                </a:extLst>
              </p:cNvPr>
              <p:cNvSpPr/>
              <p:nvPr/>
            </p:nvSpPr>
            <p:spPr>
              <a:xfrm>
                <a:off x="1792168" y="5231522"/>
                <a:ext cx="36522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𝜁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58B66315-99BA-4708-AE57-8BB741F6C0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2168" y="5231522"/>
                <a:ext cx="365228" cy="369332"/>
              </a:xfrm>
              <a:prstGeom prst="rect">
                <a:avLst/>
              </a:prstGeom>
              <a:blipFill>
                <a:blip r:embed="rId6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31162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816E9-0899-4EA1-BA6B-204336290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SIS Model</a:t>
            </a:r>
            <a:endParaRPr lang="en-I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1D50A5-9B27-4E2B-876C-22E7B435E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>
                <a:latin typeface="Arial" pitchFamily="34" charset="0"/>
                <a:cs typeface="Arial" pitchFamily="34" charset="0"/>
              </a:rPr>
              <a:t>© Copyright 2018, Radiflow Ltd.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A53F05-DB32-4E40-BD32-8AB837617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3C9E3-AFDB-41DE-BD53-E4B1285A5085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3078" name="Picture 6" descr="Image result for icon person">
            <a:extLst>
              <a:ext uri="{FF2B5EF4-FFF2-40B4-BE49-F238E27FC236}">
                <a16:creationId xmlns:a16="http://schemas.microsoft.com/office/drawing/2014/main" id="{2346D39C-4529-4E5F-956D-22E1B58DF8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33" r="28223"/>
          <a:stretch/>
        </p:blipFill>
        <p:spPr bwMode="auto">
          <a:xfrm>
            <a:off x="5815541" y="4247774"/>
            <a:ext cx="560917" cy="1262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Image result for icon person">
            <a:extLst>
              <a:ext uri="{FF2B5EF4-FFF2-40B4-BE49-F238E27FC236}">
                <a16:creationId xmlns:a16="http://schemas.microsoft.com/office/drawing/2014/main" id="{A4EC03C3-B674-472C-87B1-AC9D49AC23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33" r="28223"/>
          <a:stretch/>
        </p:blipFill>
        <p:spPr bwMode="auto">
          <a:xfrm>
            <a:off x="3375819" y="4235867"/>
            <a:ext cx="560917" cy="1262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4DE57D7-8D02-41E7-8203-9DB33F1E3133}"/>
              </a:ext>
            </a:extLst>
          </p:cNvPr>
          <p:cNvSpPr txBox="1"/>
          <p:nvPr/>
        </p:nvSpPr>
        <p:spPr>
          <a:xfrm>
            <a:off x="2982855" y="5471359"/>
            <a:ext cx="1346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Susceptible</a:t>
            </a:r>
            <a:endParaRPr lang="en-IL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2D08AB8-9A96-47FB-8FB9-479C89C009C0}"/>
              </a:ext>
            </a:extLst>
          </p:cNvPr>
          <p:cNvSpPr txBox="1"/>
          <p:nvPr/>
        </p:nvSpPr>
        <p:spPr>
          <a:xfrm>
            <a:off x="5576337" y="5459315"/>
            <a:ext cx="1039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Infective</a:t>
            </a:r>
            <a:endParaRPr lang="en-IL" dirty="0"/>
          </a:p>
        </p:txBody>
      </p:sp>
      <p:sp>
        <p:nvSpPr>
          <p:cNvPr id="9" name="Arrow: Curved Up 8">
            <a:extLst>
              <a:ext uri="{FF2B5EF4-FFF2-40B4-BE49-F238E27FC236}">
                <a16:creationId xmlns:a16="http://schemas.microsoft.com/office/drawing/2014/main" id="{1F7EA066-7EC3-4595-BB46-6313ABF4B947}"/>
              </a:ext>
            </a:extLst>
          </p:cNvPr>
          <p:cNvSpPr/>
          <p:nvPr/>
        </p:nvSpPr>
        <p:spPr>
          <a:xfrm flipH="1">
            <a:off x="4062891" y="5840691"/>
            <a:ext cx="1780254" cy="369332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42175F9-0F80-4111-A79D-4CBCC51AC5D2}"/>
              </a:ext>
            </a:extLst>
          </p:cNvPr>
          <p:cNvSpPr txBox="1"/>
          <p:nvPr/>
        </p:nvSpPr>
        <p:spPr>
          <a:xfrm>
            <a:off x="4578131" y="6197223"/>
            <a:ext cx="790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Cured</a:t>
            </a:r>
            <a:endParaRPr lang="en-IL" dirty="0"/>
          </a:p>
        </p:txBody>
      </p:sp>
      <p:sp>
        <p:nvSpPr>
          <p:cNvPr id="17" name="Arrow: Curved Up 16">
            <a:extLst>
              <a:ext uri="{FF2B5EF4-FFF2-40B4-BE49-F238E27FC236}">
                <a16:creationId xmlns:a16="http://schemas.microsoft.com/office/drawing/2014/main" id="{3141D5EF-F76D-4906-9687-67A742B36CAD}"/>
              </a:ext>
            </a:extLst>
          </p:cNvPr>
          <p:cNvSpPr/>
          <p:nvPr/>
        </p:nvSpPr>
        <p:spPr>
          <a:xfrm flipV="1">
            <a:off x="3936736" y="3955445"/>
            <a:ext cx="1780254" cy="369332"/>
          </a:xfrm>
          <a:prstGeom prst="curvedUpArrow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>
              <a:solidFill>
                <a:schemeClr val="tx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2CB9056-C3AC-40D7-A807-CC953426C2F5}"/>
              </a:ext>
            </a:extLst>
          </p:cNvPr>
          <p:cNvSpPr txBox="1"/>
          <p:nvPr/>
        </p:nvSpPr>
        <p:spPr>
          <a:xfrm>
            <a:off x="3885977" y="3541658"/>
            <a:ext cx="230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Infected by neighbor</a:t>
            </a:r>
            <a:endParaRPr lang="en-IL" dirty="0"/>
          </a:p>
        </p:txBody>
      </p:sp>
      <p:sp>
        <p:nvSpPr>
          <p:cNvPr id="13" name="Arrow: Curved Left 12">
            <a:extLst>
              <a:ext uri="{FF2B5EF4-FFF2-40B4-BE49-F238E27FC236}">
                <a16:creationId xmlns:a16="http://schemas.microsoft.com/office/drawing/2014/main" id="{047E0776-7F0A-416D-8B42-94BD20474526}"/>
              </a:ext>
            </a:extLst>
          </p:cNvPr>
          <p:cNvSpPr/>
          <p:nvPr/>
        </p:nvSpPr>
        <p:spPr>
          <a:xfrm>
            <a:off x="6796692" y="4412974"/>
            <a:ext cx="478751" cy="1103241"/>
          </a:xfrm>
          <a:prstGeom prst="curvedLeftArrow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5452846-D845-4377-A9D1-08F95876AA99}"/>
              </a:ext>
            </a:extLst>
          </p:cNvPr>
          <p:cNvSpPr txBox="1"/>
          <p:nvPr/>
        </p:nvSpPr>
        <p:spPr>
          <a:xfrm>
            <a:off x="7424051" y="4694139"/>
            <a:ext cx="1239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Not Cured</a:t>
            </a:r>
            <a:endParaRPr lang="en-IL" dirty="0"/>
          </a:p>
        </p:txBody>
      </p:sp>
      <p:sp>
        <p:nvSpPr>
          <p:cNvPr id="22" name="Arrow: Curved Left 21">
            <a:extLst>
              <a:ext uri="{FF2B5EF4-FFF2-40B4-BE49-F238E27FC236}">
                <a16:creationId xmlns:a16="http://schemas.microsoft.com/office/drawing/2014/main" id="{D628D020-17CE-4C0D-8F6C-EF99BDEF4AC4}"/>
              </a:ext>
            </a:extLst>
          </p:cNvPr>
          <p:cNvSpPr/>
          <p:nvPr/>
        </p:nvSpPr>
        <p:spPr>
          <a:xfrm flipH="1">
            <a:off x="2510552" y="4441375"/>
            <a:ext cx="478751" cy="1103241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>
              <a:solidFill>
                <a:schemeClr val="tx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8F6CED8-4A01-4514-B892-59D6F345BD0D}"/>
              </a:ext>
            </a:extLst>
          </p:cNvPr>
          <p:cNvSpPr txBox="1"/>
          <p:nvPr/>
        </p:nvSpPr>
        <p:spPr>
          <a:xfrm>
            <a:off x="1439011" y="4641428"/>
            <a:ext cx="11228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Resist Infection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B53FCB1-636A-4C37-9C5F-B5F1C2C7CB81}"/>
                  </a:ext>
                </a:extLst>
              </p:cNvPr>
              <p:cNvSpPr txBox="1"/>
              <p:nvPr/>
            </p:nvSpPr>
            <p:spPr>
              <a:xfrm>
                <a:off x="4876033" y="5861208"/>
                <a:ext cx="19498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B53FCB1-636A-4C37-9C5F-B5F1C2C7CB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033" y="5861208"/>
                <a:ext cx="194989" cy="276999"/>
              </a:xfrm>
              <a:prstGeom prst="rect">
                <a:avLst/>
              </a:prstGeom>
              <a:blipFill>
                <a:blip r:embed="rId3"/>
                <a:stretch>
                  <a:fillRect l="-28125" r="-21875" b="-1087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677B3AF-C9E8-4A80-A39F-DB49610E8689}"/>
                  </a:ext>
                </a:extLst>
              </p:cNvPr>
              <p:cNvSpPr txBox="1"/>
              <p:nvPr/>
            </p:nvSpPr>
            <p:spPr>
              <a:xfrm>
                <a:off x="7848879" y="5071299"/>
                <a:ext cx="59894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1−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677B3AF-C9E8-4A80-A39F-DB49610E86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8879" y="5071299"/>
                <a:ext cx="598947" cy="276999"/>
              </a:xfrm>
              <a:prstGeom prst="rect">
                <a:avLst/>
              </a:prstGeom>
              <a:blipFill>
                <a:blip r:embed="rId4"/>
                <a:stretch>
                  <a:fillRect l="-8163" r="-7143" b="-1333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9F31DB7-0E32-4CE1-99C3-627823B45A07}"/>
                  </a:ext>
                </a:extLst>
              </p:cNvPr>
              <p:cNvSpPr txBox="1"/>
              <p:nvPr/>
            </p:nvSpPr>
            <p:spPr>
              <a:xfrm>
                <a:off x="4587635" y="3264659"/>
                <a:ext cx="59894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1−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𝜁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9F31DB7-0E32-4CE1-99C3-627823B45A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7635" y="3264659"/>
                <a:ext cx="598947" cy="276999"/>
              </a:xfrm>
              <a:prstGeom prst="rect">
                <a:avLst/>
              </a:prstGeom>
              <a:blipFill>
                <a:blip r:embed="rId5"/>
                <a:stretch>
                  <a:fillRect l="-7143" r="-9184" b="-3777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58B66315-99BA-4708-AE57-8BB741F6C0BF}"/>
                  </a:ext>
                </a:extLst>
              </p:cNvPr>
              <p:cNvSpPr/>
              <p:nvPr/>
            </p:nvSpPr>
            <p:spPr>
              <a:xfrm>
                <a:off x="1792168" y="5231522"/>
                <a:ext cx="36522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𝜁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58B66315-99BA-4708-AE57-8BB741F6C0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2168" y="5231522"/>
                <a:ext cx="365228" cy="369332"/>
              </a:xfrm>
              <a:prstGeom prst="rect">
                <a:avLst/>
              </a:prstGeom>
              <a:blipFill>
                <a:blip r:embed="rId6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4C530346-D010-4DBF-9BEC-7988A02BB27E}"/>
                  </a:ext>
                </a:extLst>
              </p:cNvPr>
              <p:cNvSpPr/>
              <p:nvPr/>
            </p:nvSpPr>
            <p:spPr>
              <a:xfrm>
                <a:off x="251409" y="1397036"/>
                <a:ext cx="5128764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𝜁</m:t>
                    </m:r>
                  </m:oMath>
                </a14:m>
                <a:r>
                  <a:rPr lang="en-US" sz="2400" dirty="0"/>
                  <a:t> (</a:t>
                </a:r>
                <a:r>
                  <a:rPr lang="en-US" sz="2400" b="1" dirty="0"/>
                  <a:t>resistance</a:t>
                </a:r>
                <a:r>
                  <a:rPr lang="en-US" sz="2400" dirty="0"/>
                  <a:t>) depends on: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Topology (e.g. number of neighbors) 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Virus Capabilities</a:t>
                </a:r>
                <a:endParaRPr lang="en-IL" sz="2400" dirty="0"/>
              </a:p>
            </p:txBody>
          </p:sp>
        </mc:Choice>
        <mc:Fallback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4C530346-D010-4DBF-9BEC-7988A02BB2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09" y="1397036"/>
                <a:ext cx="5128764" cy="1569660"/>
              </a:xfrm>
              <a:prstGeom prst="rect">
                <a:avLst/>
              </a:prstGeom>
              <a:blipFill>
                <a:blip r:embed="rId7"/>
                <a:stretch>
                  <a:fillRect l="-950" t="-2713" b="-814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FC37C86D-BE89-455A-9283-C558B57F0778}"/>
                  </a:ext>
                </a:extLst>
              </p:cNvPr>
              <p:cNvSpPr/>
              <p:nvPr/>
            </p:nvSpPr>
            <p:spPr>
              <a:xfrm>
                <a:off x="6095998" y="1550892"/>
                <a:ext cx="6068360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400" dirty="0"/>
                  <a:t> - Node </a:t>
                </a:r>
                <a:r>
                  <a:rPr lang="en-US" sz="2400" b="1" dirty="0"/>
                  <a:t>curing rate </a:t>
                </a:r>
                <a:r>
                  <a:rPr lang="en-US" sz="2400" dirty="0"/>
                  <a:t>(on each node)</a:t>
                </a:r>
              </a:p>
              <a:p>
                <a:endParaRPr lang="en-US" sz="2400" dirty="0"/>
              </a:p>
              <a:p>
                <a14:m>
                  <m:oMath xmlns:m="http://schemas.openxmlformats.org/officeDocument/2006/math">
                    <m:r>
                      <a:rPr lang="en-IL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2400" dirty="0"/>
                  <a:t> – </a:t>
                </a:r>
                <a:r>
                  <a:rPr lang="en-US" sz="2400" b="1" dirty="0"/>
                  <a:t>rate of infection </a:t>
                </a:r>
                <a:r>
                  <a:rPr lang="en-US" sz="2400" dirty="0"/>
                  <a:t>(on each link)</a:t>
                </a:r>
                <a:endParaRPr lang="en-IL" sz="2400" dirty="0"/>
              </a:p>
            </p:txBody>
          </p:sp>
        </mc:Choice>
        <mc:Fallback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FC37C86D-BE89-455A-9283-C558B57F07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98" y="1550892"/>
                <a:ext cx="6068360" cy="1200329"/>
              </a:xfrm>
              <a:prstGeom prst="rect">
                <a:avLst/>
              </a:prstGeom>
              <a:blipFill>
                <a:blip r:embed="rId8"/>
                <a:stretch>
                  <a:fillRect l="-804" t="-3553" b="-1116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92206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11182E-3198-4AF4-92CC-DAE90220D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Epidemic Threshold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D536FE-FEBF-497F-86D6-7B20F611A3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Defined as the minimum level of virulence to prevent a viral contagion from dying out quickly</a:t>
            </a:r>
            <a:endParaRPr lang="en-IL" dirty="0"/>
          </a:p>
          <a:p>
            <a:endParaRPr lang="en-I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C9F191-A711-49B4-BF02-1D4F11AE1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>
                <a:latin typeface="Arial" pitchFamily="34" charset="0"/>
                <a:cs typeface="Arial" pitchFamily="34" charset="0"/>
              </a:rPr>
              <a:t>© Copyright 2018, Radiflow Ltd.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65939C-3838-47F5-A8F3-AA6B73E34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3C9E3-AFDB-41DE-BD53-E4B1285A5085}" type="slidenum">
              <a:rPr lang="en-US" smtClean="0"/>
              <a:pPr/>
              <a:t>12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D0811704-52B9-4ADE-9032-B877D22F6CF4}"/>
                  </a:ext>
                </a:extLst>
              </p:cNvPr>
              <p:cNvSpPr/>
              <p:nvPr/>
            </p:nvSpPr>
            <p:spPr>
              <a:xfrm>
                <a:off x="5362575" y="3317251"/>
                <a:ext cx="912384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</m:oMath>
                  </m:oMathPara>
                </a14:m>
                <a:endParaRPr lang="en-IL" sz="4400" dirty="0"/>
              </a:p>
            </p:txBody>
          </p:sp>
        </mc:Choice>
        <mc:Fallback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D0811704-52B9-4ADE-9032-B877D22F6C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2575" y="3317251"/>
                <a:ext cx="912384" cy="76944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96C838C9-CEF3-4EBF-9089-83F77A2EE301}"/>
              </a:ext>
            </a:extLst>
          </p:cNvPr>
          <p:cNvSpPr/>
          <p:nvPr/>
        </p:nvSpPr>
        <p:spPr>
          <a:xfrm>
            <a:off x="1312434" y="4723031"/>
            <a:ext cx="977265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LatoLatinRegular"/>
              </a:rPr>
              <a:t>For Example:</a:t>
            </a:r>
          </a:p>
          <a:p>
            <a:r>
              <a:rPr lang="en-US" sz="2800" b="1" dirty="0">
                <a:latin typeface="LatoLatinRegular"/>
              </a:rPr>
              <a:t>Malaria</a:t>
            </a:r>
            <a:r>
              <a:rPr lang="en-US" sz="2800" dirty="0">
                <a:latin typeface="LatoLatinRegular"/>
              </a:rPr>
              <a:t>: 1.5 times the baseline over the previous 3 weeks.</a:t>
            </a:r>
          </a:p>
          <a:p>
            <a:br>
              <a:rPr lang="en-US" sz="2800" dirty="0"/>
            </a:br>
            <a:endParaRPr lang="en-IL" sz="2800" dirty="0"/>
          </a:p>
        </p:txBody>
      </p:sp>
    </p:spTree>
    <p:extLst>
      <p:ext uri="{BB962C8B-B14F-4D97-AF65-F5344CB8AC3E}">
        <p14:creationId xmlns:p14="http://schemas.microsoft.com/office/powerpoint/2010/main" val="15466519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816E9-0899-4EA1-BA6B-204336290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SIS Model</a:t>
            </a:r>
            <a:endParaRPr lang="en-I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1D50A5-9B27-4E2B-876C-22E7B435E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>
                <a:latin typeface="Arial" pitchFamily="34" charset="0"/>
                <a:cs typeface="Arial" pitchFamily="34" charset="0"/>
              </a:rPr>
              <a:t>© Copyright 2018, Radiflow Ltd.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A53F05-DB32-4E40-BD32-8AB837617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3C9E3-AFDB-41DE-BD53-E4B1285A5085}" type="slidenum">
              <a:rPr lang="en-US" smtClean="0"/>
              <a:pPr/>
              <a:t>13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4C530346-D010-4DBF-9BEC-7988A02BB27E}"/>
                  </a:ext>
                </a:extLst>
              </p:cNvPr>
              <p:cNvSpPr/>
              <p:nvPr/>
            </p:nvSpPr>
            <p:spPr>
              <a:xfrm>
                <a:off x="251409" y="1397036"/>
                <a:ext cx="5128764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𝜁</m:t>
                    </m:r>
                  </m:oMath>
                </a14:m>
                <a:r>
                  <a:rPr lang="en-US" sz="2400" dirty="0"/>
                  <a:t> (</a:t>
                </a:r>
                <a:r>
                  <a:rPr lang="en-US" sz="2400" b="1" dirty="0"/>
                  <a:t>resistance</a:t>
                </a:r>
                <a:r>
                  <a:rPr lang="en-US" sz="2400" dirty="0"/>
                  <a:t>) depends on: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Topology (e.g. number of neighbors) 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Virus Capabilities</a:t>
                </a:r>
                <a:endParaRPr lang="en-IL" sz="2400" dirty="0"/>
              </a:p>
            </p:txBody>
          </p:sp>
        </mc:Choice>
        <mc:Fallback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4C530346-D010-4DBF-9BEC-7988A02BB2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09" y="1397036"/>
                <a:ext cx="5128764" cy="1569660"/>
              </a:xfrm>
              <a:prstGeom prst="rect">
                <a:avLst/>
              </a:prstGeom>
              <a:blipFill>
                <a:blip r:embed="rId2"/>
                <a:stretch>
                  <a:fillRect l="-950" t="-2713" b="-814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FC37C86D-BE89-455A-9283-C558B57F0778}"/>
                  </a:ext>
                </a:extLst>
              </p:cNvPr>
              <p:cNvSpPr/>
              <p:nvPr/>
            </p:nvSpPr>
            <p:spPr>
              <a:xfrm>
                <a:off x="6095998" y="1550892"/>
                <a:ext cx="6068360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400" dirty="0"/>
                  <a:t> - Node </a:t>
                </a:r>
                <a:r>
                  <a:rPr lang="en-US" sz="2400" b="1" dirty="0"/>
                  <a:t>curing rate </a:t>
                </a:r>
                <a:r>
                  <a:rPr lang="en-US" sz="2400" dirty="0"/>
                  <a:t>(on each node)</a:t>
                </a:r>
              </a:p>
              <a:p>
                <a:endParaRPr lang="en-US" sz="2400" dirty="0"/>
              </a:p>
              <a:p>
                <a14:m>
                  <m:oMath xmlns:m="http://schemas.openxmlformats.org/officeDocument/2006/math">
                    <m:r>
                      <a:rPr lang="en-IL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2400" dirty="0"/>
                  <a:t> – </a:t>
                </a:r>
                <a:r>
                  <a:rPr lang="en-US" sz="2400" b="1" dirty="0"/>
                  <a:t>rate of infection </a:t>
                </a:r>
                <a:r>
                  <a:rPr lang="en-US" sz="2400" dirty="0"/>
                  <a:t>(on each link)</a:t>
                </a:r>
                <a:endParaRPr lang="en-IL" sz="2400" dirty="0"/>
              </a:p>
            </p:txBody>
          </p:sp>
        </mc:Choice>
        <mc:Fallback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FC37C86D-BE89-455A-9283-C558B57F07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98" y="1550892"/>
                <a:ext cx="6068360" cy="1200329"/>
              </a:xfrm>
              <a:prstGeom prst="rect">
                <a:avLst/>
              </a:prstGeom>
              <a:blipFill>
                <a:blip r:embed="rId3"/>
                <a:stretch>
                  <a:fillRect l="-804" t="-3553" b="-1116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9315B83F-248D-46FC-9100-82D2AFA60359}"/>
              </a:ext>
            </a:extLst>
          </p:cNvPr>
          <p:cNvSpPr/>
          <p:nvPr/>
        </p:nvSpPr>
        <p:spPr>
          <a:xfrm>
            <a:off x="7139889" y="3631932"/>
            <a:ext cx="398057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Epidemic Threshold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A35EDB2-3D28-4227-B98A-39BE2445CFA3}"/>
                  </a:ext>
                </a:extLst>
              </p:cNvPr>
              <p:cNvSpPr txBox="1"/>
              <p:nvPr/>
            </p:nvSpPr>
            <p:spPr>
              <a:xfrm>
                <a:off x="5711295" y="3426610"/>
                <a:ext cx="1105303" cy="9351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IL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L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num>
                        <m:den>
                          <m:r>
                            <a:rPr lang="en-IL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</m:oMath>
                  </m:oMathPara>
                </a14:m>
                <a:endParaRPr lang="en-IL" sz="3200" dirty="0"/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A35EDB2-3D28-4227-B98A-39BE2445CF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1295" y="3426610"/>
                <a:ext cx="1105303" cy="93519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>
            <a:extLst>
              <a:ext uri="{FF2B5EF4-FFF2-40B4-BE49-F238E27FC236}">
                <a16:creationId xmlns:a16="http://schemas.microsoft.com/office/drawing/2014/main" id="{46631916-6CB9-473E-8CA4-03DCF39C0153}"/>
              </a:ext>
            </a:extLst>
          </p:cNvPr>
          <p:cNvSpPr/>
          <p:nvPr/>
        </p:nvSpPr>
        <p:spPr>
          <a:xfrm>
            <a:off x="830055" y="3735152"/>
            <a:ext cx="47230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Viral outbreak dies out quickly if: </a:t>
            </a:r>
            <a:endParaRPr lang="en-IL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C9B12366-84D0-4C27-A78D-41D274B30A11}"/>
                  </a:ext>
                </a:extLst>
              </p:cNvPr>
              <p:cNvSpPr/>
              <p:nvPr/>
            </p:nvSpPr>
            <p:spPr>
              <a:xfrm>
                <a:off x="2877809" y="4979269"/>
                <a:ext cx="6436377" cy="7253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/>
                  <a:t>Curing rate (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800" dirty="0"/>
                  <a:t>) should be  larger than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L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den>
                    </m:f>
                  </m:oMath>
                </a14:m>
                <a:endParaRPr lang="en-IL" sz="2800" dirty="0"/>
              </a:p>
            </p:txBody>
          </p:sp>
        </mc:Choice>
        <mc:Fallback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C9B12366-84D0-4C27-A78D-41D274B30A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7809" y="4979269"/>
                <a:ext cx="6436377" cy="725391"/>
              </a:xfrm>
              <a:prstGeom prst="rect">
                <a:avLst/>
              </a:prstGeom>
              <a:blipFill>
                <a:blip r:embed="rId5"/>
                <a:stretch>
                  <a:fillRect l="-1894" b="-840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82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2127B-8F9E-4855-B241-593656168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SIS Model for AIDS</a:t>
            </a:r>
            <a:endParaRPr lang="en-I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400852-7353-43E1-9E10-E1307CD13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>
                <a:latin typeface="Arial" pitchFamily="34" charset="0"/>
                <a:cs typeface="Arial" pitchFamily="34" charset="0"/>
              </a:rPr>
              <a:t>© Copyright 2018, Radiflow Ltd.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242E45-4837-4057-997B-54472EE2F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3C9E3-AFDB-41DE-BD53-E4B1285A5085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915BAE0-1646-4B8B-B5BB-F90D6DBEB0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917" t="23872" r="26167" b="17397"/>
          <a:stretch/>
        </p:blipFill>
        <p:spPr>
          <a:xfrm>
            <a:off x="2426705" y="2809535"/>
            <a:ext cx="4641385" cy="301148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99B9672-872D-4B38-908A-48AC044C1970}"/>
              </a:ext>
            </a:extLst>
          </p:cNvPr>
          <p:cNvSpPr/>
          <p:nvPr/>
        </p:nvSpPr>
        <p:spPr>
          <a:xfrm>
            <a:off x="1378087" y="5865744"/>
            <a:ext cx="7853680" cy="5034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en-US" sz="12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Graph taken from: Anderson, R.M., 1988. The role of mathematical models in the study of HIV transmission and the epidemiology of AIDS. </a:t>
            </a:r>
            <a:r>
              <a:rPr lang="en-IL" sz="1200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Journal of Acquired Immune Deficiency Syndromes</a:t>
            </a:r>
            <a:r>
              <a:rPr lang="en-IL" sz="12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 </a:t>
            </a:r>
            <a:r>
              <a:rPr lang="en-IL" sz="1200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</a:t>
            </a:r>
            <a:r>
              <a:rPr lang="en-IL" sz="12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(3), pp.241-256.</a:t>
            </a:r>
            <a:endParaRPr lang="en-IL" sz="12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513F390D-90F3-4A61-9B07-916CD691C6CE}"/>
                  </a:ext>
                </a:extLst>
              </p:cNvPr>
              <p:cNvSpPr/>
              <p:nvPr/>
            </p:nvSpPr>
            <p:spPr>
              <a:xfrm>
                <a:off x="7933347" y="3853614"/>
                <a:ext cx="4059583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/>
                  <a:t> - Node curing rate (on each node)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IL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/>
                  <a:t> – rate of infection (on each link)</a:t>
                </a:r>
                <a:endParaRPr lang="en-IL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513F390D-90F3-4A61-9B07-916CD691C6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3347" y="3853614"/>
                <a:ext cx="4059583" cy="923330"/>
              </a:xfrm>
              <a:prstGeom prst="rect">
                <a:avLst/>
              </a:prstGeom>
              <a:blipFill>
                <a:blip r:embed="rId3"/>
                <a:stretch>
                  <a:fillRect l="-450" t="-2632" b="-986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Diagram 7">
                <a:extLst>
                  <a:ext uri="{FF2B5EF4-FFF2-40B4-BE49-F238E27FC236}">
                    <a16:creationId xmlns:a16="http://schemas.microsoft.com/office/drawing/2014/main" id="{72BCBDF1-F6AD-4609-97E1-AB128173CF04}"/>
                  </a:ext>
                </a:extLst>
              </p:cNvPr>
              <p:cNvGraphicFramePr/>
              <p:nvPr/>
            </p:nvGraphicFramePr>
            <p:xfrm>
              <a:off x="2340113" y="855821"/>
              <a:ext cx="8128000" cy="2719273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4" r:lo="rId5" r:qs="rId6" r:cs="rId7"/>
              </a:graphicData>
            </a:graphic>
          </p:graphicFrame>
        </mc:Choice>
        <mc:Fallback xmlns="">
          <p:graphicFrame>
            <p:nvGraphicFramePr>
              <p:cNvPr id="8" name="Diagram 7">
                <a:extLst>
                  <a:ext uri="{FF2B5EF4-FFF2-40B4-BE49-F238E27FC236}">
                    <a16:creationId xmlns:a16="http://schemas.microsoft.com/office/drawing/2014/main" id="{72BCBDF1-F6AD-4609-97E1-AB128173CF04}"/>
                  </a:ext>
                </a:extLst>
              </p:cNvPr>
              <p:cNvGraphicFramePr/>
              <p:nvPr/>
            </p:nvGraphicFramePr>
            <p:xfrm>
              <a:off x="2340113" y="855821"/>
              <a:ext cx="8128000" cy="2719273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9" r:lo="rId10" r:qs="rId11" r:cs="rId12"/>
              </a:graphicData>
            </a:graphic>
          </p:graphicFrame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9DA8E224-CAB1-4C57-AD16-8461B7FAFD68}"/>
              </a:ext>
            </a:extLst>
          </p:cNvPr>
          <p:cNvSpPr/>
          <p:nvPr/>
        </p:nvSpPr>
        <p:spPr>
          <a:xfrm>
            <a:off x="7068089" y="1510747"/>
            <a:ext cx="4809171" cy="36437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B74F9CFD-1603-42CC-9B85-B641C4DBBF9A}"/>
                  </a:ext>
                </a:extLst>
              </p:cNvPr>
              <p:cNvSpPr/>
              <p:nvPr/>
            </p:nvSpPr>
            <p:spPr>
              <a:xfrm>
                <a:off x="7895855" y="4013451"/>
                <a:ext cx="4059583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/>
                  <a:t> - Node curing rate (on each node)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IL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/>
                  <a:t> – rate of infection (on each link)</a:t>
                </a:r>
                <a:endParaRPr lang="en-IL" dirty="0"/>
              </a:p>
            </p:txBody>
          </p:sp>
        </mc:Choice>
        <mc:Fallback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B74F9CFD-1603-42CC-9B85-B641C4DBBF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5855" y="4013451"/>
                <a:ext cx="4059583" cy="923330"/>
              </a:xfrm>
              <a:prstGeom prst="rect">
                <a:avLst/>
              </a:prstGeom>
              <a:blipFill>
                <a:blip r:embed="rId13"/>
                <a:stretch>
                  <a:fillRect l="-450" t="-2632" b="-986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42246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2127B-8F9E-4855-B241-593656168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SIS Model for AIDS</a:t>
            </a:r>
            <a:endParaRPr lang="en-I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400852-7353-43E1-9E10-E1307CD13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>
                <a:latin typeface="Arial" pitchFamily="34" charset="0"/>
                <a:cs typeface="Arial" pitchFamily="34" charset="0"/>
              </a:rPr>
              <a:t>© Copyright 2018, Radiflow Ltd.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242E45-4837-4057-997B-54472EE2F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3C9E3-AFDB-41DE-BD53-E4B1285A5085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915BAE0-1646-4B8B-B5BB-F90D6DBEB0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917" t="23872" r="26167" b="17397"/>
          <a:stretch/>
        </p:blipFill>
        <p:spPr>
          <a:xfrm>
            <a:off x="2426705" y="2809535"/>
            <a:ext cx="4641385" cy="301148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99B9672-872D-4B38-908A-48AC044C1970}"/>
              </a:ext>
            </a:extLst>
          </p:cNvPr>
          <p:cNvSpPr/>
          <p:nvPr/>
        </p:nvSpPr>
        <p:spPr>
          <a:xfrm>
            <a:off x="1378087" y="5865744"/>
            <a:ext cx="7853680" cy="5034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en-US" sz="12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Graph taken from: Anderson, R.M., 1988. The role of mathematical models in the study of HIV transmission and the epidemiology of AIDS. </a:t>
            </a:r>
            <a:r>
              <a:rPr lang="en-IL" sz="1200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Journal of Acquired Immune Deficiency Syndromes</a:t>
            </a:r>
            <a:r>
              <a:rPr lang="en-IL" sz="12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 </a:t>
            </a:r>
            <a:r>
              <a:rPr lang="en-IL" sz="1200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</a:t>
            </a:r>
            <a:r>
              <a:rPr lang="en-IL" sz="12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(3), pp.241-256.</a:t>
            </a:r>
            <a:endParaRPr lang="en-IL" sz="12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513F390D-90F3-4A61-9B07-916CD691C6CE}"/>
                  </a:ext>
                </a:extLst>
              </p:cNvPr>
              <p:cNvSpPr/>
              <p:nvPr/>
            </p:nvSpPr>
            <p:spPr>
              <a:xfrm>
                <a:off x="7895855" y="4013451"/>
                <a:ext cx="4059583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/>
                  <a:t> - Node curing rate (on each node)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IL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/>
                  <a:t> – rate of infection (on each link)</a:t>
                </a:r>
                <a:endParaRPr lang="en-IL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513F390D-90F3-4A61-9B07-916CD691C6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5855" y="4013451"/>
                <a:ext cx="4059583" cy="923330"/>
              </a:xfrm>
              <a:prstGeom prst="rect">
                <a:avLst/>
              </a:prstGeom>
              <a:blipFill>
                <a:blip r:embed="rId3"/>
                <a:stretch>
                  <a:fillRect l="-450" t="-2632" b="-986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Diagram 7">
                <a:extLst>
                  <a:ext uri="{FF2B5EF4-FFF2-40B4-BE49-F238E27FC236}">
                    <a16:creationId xmlns:a16="http://schemas.microsoft.com/office/drawing/2014/main" id="{72BCBDF1-F6AD-4609-97E1-AB128173CF04}"/>
                  </a:ext>
                </a:extLst>
              </p:cNvPr>
              <p:cNvGraphicFramePr/>
              <p:nvPr/>
            </p:nvGraphicFramePr>
            <p:xfrm>
              <a:off x="2340113" y="855821"/>
              <a:ext cx="8128000" cy="2719273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4" r:lo="rId5" r:qs="rId6" r:cs="rId7"/>
              </a:graphicData>
            </a:graphic>
          </p:graphicFrame>
        </mc:Choice>
        <mc:Fallback xmlns="">
          <p:graphicFrame>
            <p:nvGraphicFramePr>
              <p:cNvPr id="8" name="Diagram 7">
                <a:extLst>
                  <a:ext uri="{FF2B5EF4-FFF2-40B4-BE49-F238E27FC236}">
                    <a16:creationId xmlns:a16="http://schemas.microsoft.com/office/drawing/2014/main" id="{72BCBDF1-F6AD-4609-97E1-AB128173CF04}"/>
                  </a:ext>
                </a:extLst>
              </p:cNvPr>
              <p:cNvGraphicFramePr/>
              <p:nvPr/>
            </p:nvGraphicFramePr>
            <p:xfrm>
              <a:off x="2340113" y="855821"/>
              <a:ext cx="8128000" cy="2719273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9" r:lo="rId10" r:qs="rId11" r:cs="rId12"/>
              </a:graphicData>
            </a:graphic>
          </p:graphicFrame>
        </mc:Fallback>
      </mc:AlternateContent>
      <p:sp>
        <p:nvSpPr>
          <p:cNvPr id="12" name="Arrow: Up 11">
            <a:extLst>
              <a:ext uri="{FF2B5EF4-FFF2-40B4-BE49-F238E27FC236}">
                <a16:creationId xmlns:a16="http://schemas.microsoft.com/office/drawing/2014/main" id="{FAC066F0-7A0C-4B17-B8A0-EA64FF042971}"/>
              </a:ext>
            </a:extLst>
          </p:cNvPr>
          <p:cNvSpPr/>
          <p:nvPr/>
        </p:nvSpPr>
        <p:spPr>
          <a:xfrm>
            <a:off x="8026400" y="2727115"/>
            <a:ext cx="266580" cy="43827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pic>
        <p:nvPicPr>
          <p:cNvPr id="4098" name="Picture 2" descr="Image result for dollar icon">
            <a:extLst>
              <a:ext uri="{FF2B5EF4-FFF2-40B4-BE49-F238E27FC236}">
                <a16:creationId xmlns:a16="http://schemas.microsoft.com/office/drawing/2014/main" id="{2B3438B0-570D-475E-8645-F71CD673AE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530" y="3205723"/>
            <a:ext cx="438277" cy="438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6FB5595-CF0D-4296-9248-F9CB5EB7EC3E}"/>
              </a:ext>
            </a:extLst>
          </p:cNvPr>
          <p:cNvSpPr/>
          <p:nvPr/>
        </p:nvSpPr>
        <p:spPr>
          <a:xfrm>
            <a:off x="10468113" y="1878977"/>
            <a:ext cx="147922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Epidemic Threshold</a:t>
            </a:r>
          </a:p>
        </p:txBody>
      </p:sp>
    </p:spTree>
    <p:extLst>
      <p:ext uri="{BB962C8B-B14F-4D97-AF65-F5344CB8AC3E}">
        <p14:creationId xmlns:p14="http://schemas.microsoft.com/office/powerpoint/2010/main" val="41414086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2127B-8F9E-4855-B241-593656168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SIS Model for AIDS</a:t>
            </a:r>
            <a:endParaRPr lang="en-I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400852-7353-43E1-9E10-E1307CD13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>
                <a:latin typeface="Arial" pitchFamily="34" charset="0"/>
                <a:cs typeface="Arial" pitchFamily="34" charset="0"/>
              </a:rPr>
              <a:t>© Copyright 2018, Radiflow Ltd.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242E45-4837-4057-997B-54472EE2F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3C9E3-AFDB-41DE-BD53-E4B1285A5085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915BAE0-1646-4B8B-B5BB-F90D6DBEB0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917" t="23872" r="26167" b="17397"/>
          <a:stretch/>
        </p:blipFill>
        <p:spPr>
          <a:xfrm>
            <a:off x="2426705" y="2809535"/>
            <a:ext cx="4641385" cy="301148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99B9672-872D-4B38-908A-48AC044C1970}"/>
              </a:ext>
            </a:extLst>
          </p:cNvPr>
          <p:cNvSpPr/>
          <p:nvPr/>
        </p:nvSpPr>
        <p:spPr>
          <a:xfrm>
            <a:off x="1378087" y="5865744"/>
            <a:ext cx="7853680" cy="5034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en-US" sz="12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Graph taken from: Anderson, R.M., 1988. The role of mathematical models in the study of HIV transmission and the epidemiology of AIDS. </a:t>
            </a:r>
            <a:r>
              <a:rPr lang="en-IL" sz="1200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Journal of Acquired Immune Deficiency Syndromes</a:t>
            </a:r>
            <a:r>
              <a:rPr lang="en-IL" sz="12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 </a:t>
            </a:r>
            <a:r>
              <a:rPr lang="en-IL" sz="1200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</a:t>
            </a:r>
            <a:r>
              <a:rPr lang="en-IL" sz="12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(3), pp.241-256.</a:t>
            </a:r>
            <a:endParaRPr lang="en-IL" sz="12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Diagram 7">
                <a:extLst>
                  <a:ext uri="{FF2B5EF4-FFF2-40B4-BE49-F238E27FC236}">
                    <a16:creationId xmlns:a16="http://schemas.microsoft.com/office/drawing/2014/main" id="{72BCBDF1-F6AD-4609-97E1-AB128173CF04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389630930"/>
                  </p:ext>
                </p:extLst>
              </p:nvPr>
            </p:nvGraphicFramePr>
            <p:xfrm>
              <a:off x="2340113" y="855821"/>
              <a:ext cx="8128000" cy="2719273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</mc:Choice>
        <mc:Fallback xmlns="">
          <p:graphicFrame>
            <p:nvGraphicFramePr>
              <p:cNvPr id="8" name="Diagram 7">
                <a:extLst>
                  <a:ext uri="{FF2B5EF4-FFF2-40B4-BE49-F238E27FC236}">
                    <a16:creationId xmlns:a16="http://schemas.microsoft.com/office/drawing/2014/main" id="{72BCBDF1-F6AD-4609-97E1-AB128173CF04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389630930"/>
                  </p:ext>
                </p:extLst>
              </p:nvPr>
            </p:nvGraphicFramePr>
            <p:xfrm>
              <a:off x="2340113" y="855821"/>
              <a:ext cx="8128000" cy="2719273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8" r:lo="rId9" r:qs="rId10" r:cs="rId11"/>
              </a:graphicData>
            </a:graphic>
          </p:graphicFrame>
        </mc:Fallback>
      </mc:AlternateContent>
      <p:sp>
        <p:nvSpPr>
          <p:cNvPr id="12" name="Arrow: Up 11">
            <a:extLst>
              <a:ext uri="{FF2B5EF4-FFF2-40B4-BE49-F238E27FC236}">
                <a16:creationId xmlns:a16="http://schemas.microsoft.com/office/drawing/2014/main" id="{FAC066F0-7A0C-4B17-B8A0-EA64FF042971}"/>
              </a:ext>
            </a:extLst>
          </p:cNvPr>
          <p:cNvSpPr/>
          <p:nvPr/>
        </p:nvSpPr>
        <p:spPr>
          <a:xfrm>
            <a:off x="8026400" y="2727115"/>
            <a:ext cx="266580" cy="43827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pic>
        <p:nvPicPr>
          <p:cNvPr id="4098" name="Picture 2" descr="Image result for dollar icon">
            <a:extLst>
              <a:ext uri="{FF2B5EF4-FFF2-40B4-BE49-F238E27FC236}">
                <a16:creationId xmlns:a16="http://schemas.microsoft.com/office/drawing/2014/main" id="{2B3438B0-570D-475E-8645-F71CD673AE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530" y="3205723"/>
            <a:ext cx="438277" cy="438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DCC0B4C-7F44-4C8C-87E2-F8FE254BBBEC}"/>
              </a:ext>
            </a:extLst>
          </p:cNvPr>
          <p:cNvSpPr/>
          <p:nvPr/>
        </p:nvSpPr>
        <p:spPr>
          <a:xfrm>
            <a:off x="7483621" y="4380947"/>
            <a:ext cx="422019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There is even more…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6F5CE64-0B38-4BE2-B8FD-A9339E739FC0}"/>
              </a:ext>
            </a:extLst>
          </p:cNvPr>
          <p:cNvSpPr/>
          <p:nvPr/>
        </p:nvSpPr>
        <p:spPr>
          <a:xfrm>
            <a:off x="10468113" y="1878977"/>
            <a:ext cx="147922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Epidemic Threshold</a:t>
            </a:r>
          </a:p>
        </p:txBody>
      </p:sp>
    </p:spTree>
    <p:extLst>
      <p:ext uri="{BB962C8B-B14F-4D97-AF65-F5344CB8AC3E}">
        <p14:creationId xmlns:p14="http://schemas.microsoft.com/office/powerpoint/2010/main" val="33915286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69A985-05D5-427B-A09D-EB452DE9A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Epidemic Threshold</a:t>
            </a:r>
            <a:endParaRPr lang="en-I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B8A0791-AB33-40AB-BE24-86A8ECE093B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400" dirty="0"/>
                  <a:t>Not all viruses behave the same</a:t>
                </a:r>
              </a:p>
              <a:p>
                <a:pPr lvl="1"/>
                <a:r>
                  <a:rPr lang="en-US" sz="2400" dirty="0"/>
                  <a:t>There are several epidemic models.</a:t>
                </a:r>
              </a:p>
              <a:p>
                <a:r>
                  <a:rPr lang="en-US" sz="2400" dirty="0"/>
                  <a:t>Research from 2012 shows that the </a:t>
                </a:r>
                <a:r>
                  <a:rPr lang="en-US" sz="2400" b="1" dirty="0"/>
                  <a:t>epidemic thresholds of all models </a:t>
                </a:r>
                <a:r>
                  <a:rPr lang="en-US" sz="2400" dirty="0"/>
                  <a:t>are related to the </a:t>
                </a:r>
                <a:r>
                  <a:rPr lang="en-US" sz="2400" b="1" dirty="0"/>
                  <a:t>network topology</a:t>
                </a:r>
                <a:r>
                  <a:rPr lang="en-US" sz="2400" dirty="0"/>
                  <a:t>!</a:t>
                </a:r>
              </a:p>
              <a:p>
                <a14:m>
                  <m:oMath xmlns:m="http://schemas.openxmlformats.org/officeDocument/2006/math">
                    <m:r>
                      <a:rPr lang="en-IL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𝝀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−</m:t>
                    </m:r>
                  </m:oMath>
                </a14:m>
                <a:r>
                  <a:rPr lang="en-US" sz="2400" dirty="0"/>
                  <a:t> “Leading Eigenvalue of the network graph”</a:t>
                </a:r>
                <a:endParaRPr lang="en-IL" sz="24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B8A0791-AB33-40AB-BE24-86A8ECE093B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22" t="-964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70A927-1B82-4D39-8953-8EEBD2B78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>
                <a:latin typeface="Arial" pitchFamily="34" charset="0"/>
                <a:cs typeface="Arial" pitchFamily="34" charset="0"/>
              </a:rPr>
              <a:t>© Copyright 2018, Radiflow Ltd.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490B3E-B54F-49C4-9292-8D3C69F81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3C9E3-AFDB-41DE-BD53-E4B1285A5085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9757774-F09E-4579-B785-8518035CD9CE}"/>
              </a:ext>
            </a:extLst>
          </p:cNvPr>
          <p:cNvSpPr/>
          <p:nvPr/>
        </p:nvSpPr>
        <p:spPr>
          <a:xfrm>
            <a:off x="101171" y="3942934"/>
            <a:ext cx="351771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Epidemic Threshold</a:t>
            </a:r>
          </a:p>
        </p:txBody>
      </p:sp>
      <p:sp>
        <p:nvSpPr>
          <p:cNvPr id="7" name="Arrow: Left-Right 6">
            <a:extLst>
              <a:ext uri="{FF2B5EF4-FFF2-40B4-BE49-F238E27FC236}">
                <a16:creationId xmlns:a16="http://schemas.microsoft.com/office/drawing/2014/main" id="{22958EC1-7B57-4F1F-8FD4-C25AB9A1755B}"/>
              </a:ext>
            </a:extLst>
          </p:cNvPr>
          <p:cNvSpPr/>
          <p:nvPr/>
        </p:nvSpPr>
        <p:spPr>
          <a:xfrm>
            <a:off x="4667250" y="4434225"/>
            <a:ext cx="2857500" cy="565151"/>
          </a:xfrm>
          <a:prstGeom prst="leftRigh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21C8E33-7097-4344-BA52-0337680BB91A}"/>
              </a:ext>
            </a:extLst>
          </p:cNvPr>
          <p:cNvSpPr/>
          <p:nvPr/>
        </p:nvSpPr>
        <p:spPr>
          <a:xfrm>
            <a:off x="8674288" y="3993526"/>
            <a:ext cx="351771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Network Topology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203CA9D-6D47-4620-9095-172CAE5E17D2}"/>
              </a:ext>
            </a:extLst>
          </p:cNvPr>
          <p:cNvSpPr/>
          <p:nvPr/>
        </p:nvSpPr>
        <p:spPr>
          <a:xfrm>
            <a:off x="609599" y="5779592"/>
            <a:ext cx="112871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Prakash, B.A., Chakrabarti, D., </a:t>
            </a:r>
            <a:r>
              <a:rPr lang="en-US" dirty="0" err="1"/>
              <a:t>Valler</a:t>
            </a:r>
            <a:r>
              <a:rPr lang="en-US" dirty="0"/>
              <a:t>, N.C., </a:t>
            </a:r>
            <a:r>
              <a:rPr lang="en-US" dirty="0" err="1"/>
              <a:t>Faloutsos</a:t>
            </a:r>
            <a:r>
              <a:rPr lang="en-US" dirty="0"/>
              <a:t>, M. and </a:t>
            </a:r>
            <a:r>
              <a:rPr lang="en-US" dirty="0" err="1"/>
              <a:t>Faloutsos</a:t>
            </a:r>
            <a:r>
              <a:rPr lang="en-US" dirty="0"/>
              <a:t>, C., 2012. Threshold conditions for arbitrary cascade models on arbitrary networks. Knowledge and information systems, 33(3), pp.549-575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A9D5B3F-942C-46A6-9023-CB1059372B15}"/>
                  </a:ext>
                </a:extLst>
              </p:cNvPr>
              <p:cNvSpPr txBox="1"/>
              <p:nvPr/>
            </p:nvSpPr>
            <p:spPr>
              <a:xfrm>
                <a:off x="8228335" y="4314549"/>
                <a:ext cx="497829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L" sz="4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lang="en-IL" sz="48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A9D5B3F-942C-46A6-9023-CB1059372B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8335" y="4314549"/>
                <a:ext cx="497829" cy="73866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5" descr="Image result for icon people network">
            <a:extLst>
              <a:ext uri="{FF2B5EF4-FFF2-40B4-BE49-F238E27FC236}">
                <a16:creationId xmlns:a16="http://schemas.microsoft.com/office/drawing/2014/main" id="{C4571A97-2858-4AF4-800A-21437D891C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5324" y="1588670"/>
            <a:ext cx="922338" cy="922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F32A362-B25F-4D2B-BF2F-DE98DC7DA96F}"/>
                  </a:ext>
                </a:extLst>
              </p:cNvPr>
              <p:cNvSpPr txBox="1"/>
              <p:nvPr/>
            </p:nvSpPr>
            <p:spPr>
              <a:xfrm>
                <a:off x="3629673" y="4314549"/>
                <a:ext cx="463652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L" sz="4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</m:oMath>
                  </m:oMathPara>
                </a14:m>
                <a:endParaRPr lang="en-IL" sz="48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F32A362-B25F-4D2B-BF2F-DE98DC7DA9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9673" y="4314549"/>
                <a:ext cx="463652" cy="73866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24698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2127B-8F9E-4855-B241-593656168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Epidemic Threshold</a:t>
            </a:r>
            <a:endParaRPr lang="en-I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400852-7353-43E1-9E10-E1307CD13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>
                <a:latin typeface="Arial" pitchFamily="34" charset="0"/>
                <a:cs typeface="Arial" pitchFamily="34" charset="0"/>
              </a:rPr>
              <a:t>© Copyright 2018, Radiflow Ltd.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242E45-4837-4057-997B-54472EE2F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3C9E3-AFDB-41DE-BD53-E4B1285A5085}" type="slidenum">
              <a:rPr lang="en-US" smtClean="0"/>
              <a:pPr/>
              <a:t>18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Diagram 7">
                <a:extLst>
                  <a:ext uri="{FF2B5EF4-FFF2-40B4-BE49-F238E27FC236}">
                    <a16:creationId xmlns:a16="http://schemas.microsoft.com/office/drawing/2014/main" id="{72BCBDF1-F6AD-4609-97E1-AB128173CF04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825159555"/>
                  </p:ext>
                </p:extLst>
              </p:nvPr>
            </p:nvGraphicFramePr>
            <p:xfrm>
              <a:off x="2340113" y="855821"/>
              <a:ext cx="8128000" cy="2719273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 xmlns="">
          <p:graphicFrame>
            <p:nvGraphicFramePr>
              <p:cNvPr id="8" name="Diagram 7">
                <a:extLst>
                  <a:ext uri="{FF2B5EF4-FFF2-40B4-BE49-F238E27FC236}">
                    <a16:creationId xmlns:a16="http://schemas.microsoft.com/office/drawing/2014/main" id="{72BCBDF1-F6AD-4609-97E1-AB128173CF04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825159555"/>
                  </p:ext>
                </p:extLst>
              </p:nvPr>
            </p:nvGraphicFramePr>
            <p:xfrm>
              <a:off x="2340113" y="855821"/>
              <a:ext cx="8128000" cy="2719273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8" r:qs="rId9" r:cs="rId10"/>
              </a:graphicData>
            </a:graphic>
          </p:graphicFrame>
        </mc:Fallback>
      </mc:AlternateContent>
      <p:sp>
        <p:nvSpPr>
          <p:cNvPr id="12" name="Arrow: Up 11">
            <a:extLst>
              <a:ext uri="{FF2B5EF4-FFF2-40B4-BE49-F238E27FC236}">
                <a16:creationId xmlns:a16="http://schemas.microsoft.com/office/drawing/2014/main" id="{FAC066F0-7A0C-4B17-B8A0-EA64FF042971}"/>
              </a:ext>
            </a:extLst>
          </p:cNvPr>
          <p:cNvSpPr/>
          <p:nvPr/>
        </p:nvSpPr>
        <p:spPr>
          <a:xfrm>
            <a:off x="9696618" y="2731253"/>
            <a:ext cx="266580" cy="43827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pic>
        <p:nvPicPr>
          <p:cNvPr id="4098" name="Picture 2" descr="Image result for dollar icon">
            <a:extLst>
              <a:ext uri="{FF2B5EF4-FFF2-40B4-BE49-F238E27FC236}">
                <a16:creationId xmlns:a16="http://schemas.microsoft.com/office/drawing/2014/main" id="{2B3438B0-570D-475E-8645-F71CD673AE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2748" y="3209861"/>
            <a:ext cx="438277" cy="438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Image result for icon people network">
            <a:extLst>
              <a:ext uri="{FF2B5EF4-FFF2-40B4-BE49-F238E27FC236}">
                <a16:creationId xmlns:a16="http://schemas.microsoft.com/office/drawing/2014/main" id="{ECEA907D-159B-4D56-A9C3-B987BF2C96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019" y="2874546"/>
            <a:ext cx="922338" cy="922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33AF89B-C887-4507-9A6E-782B9E6481C1}"/>
              </a:ext>
            </a:extLst>
          </p:cNvPr>
          <p:cNvSpPr/>
          <p:nvPr/>
        </p:nvSpPr>
        <p:spPr>
          <a:xfrm>
            <a:off x="5429250" y="1685925"/>
            <a:ext cx="3762453" cy="10453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BF1A1136-F47D-4002-9D16-1D2DFFA03E59}"/>
              </a:ext>
            </a:extLst>
          </p:cNvPr>
          <p:cNvSpPr/>
          <p:nvPr/>
        </p:nvSpPr>
        <p:spPr>
          <a:xfrm>
            <a:off x="5429250" y="2031174"/>
            <a:ext cx="3676728" cy="365125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FA0B152-C56A-4934-B213-8303FF39D281}"/>
              </a:ext>
            </a:extLst>
          </p:cNvPr>
          <p:cNvSpPr/>
          <p:nvPr/>
        </p:nvSpPr>
        <p:spPr>
          <a:xfrm>
            <a:off x="101171" y="3942934"/>
            <a:ext cx="351771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Epidemic Threshold</a:t>
            </a:r>
          </a:p>
        </p:txBody>
      </p:sp>
      <p:sp>
        <p:nvSpPr>
          <p:cNvPr id="17" name="Arrow: Left-Right 16">
            <a:extLst>
              <a:ext uri="{FF2B5EF4-FFF2-40B4-BE49-F238E27FC236}">
                <a16:creationId xmlns:a16="http://schemas.microsoft.com/office/drawing/2014/main" id="{A765275A-936F-4443-929E-AB510911FFF2}"/>
              </a:ext>
            </a:extLst>
          </p:cNvPr>
          <p:cNvSpPr/>
          <p:nvPr/>
        </p:nvSpPr>
        <p:spPr>
          <a:xfrm>
            <a:off x="4667250" y="4434225"/>
            <a:ext cx="2857500" cy="565151"/>
          </a:xfrm>
          <a:prstGeom prst="leftRigh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EFCBF98-C16F-467D-9E56-66DFDF89DDFE}"/>
              </a:ext>
            </a:extLst>
          </p:cNvPr>
          <p:cNvSpPr/>
          <p:nvPr/>
        </p:nvSpPr>
        <p:spPr>
          <a:xfrm>
            <a:off x="8674288" y="3993526"/>
            <a:ext cx="351771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Network Topology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3067E3B-9328-4F2B-BDB0-EE18660A82E4}"/>
                  </a:ext>
                </a:extLst>
              </p:cNvPr>
              <p:cNvSpPr txBox="1"/>
              <p:nvPr/>
            </p:nvSpPr>
            <p:spPr>
              <a:xfrm>
                <a:off x="8228335" y="4314549"/>
                <a:ext cx="497829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L" sz="4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lang="en-IL" sz="48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3067E3B-9328-4F2B-BDB0-EE18660A82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8335" y="4314549"/>
                <a:ext cx="497829" cy="73866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9200C89-1CBC-4BE9-9563-672565526D89}"/>
                  </a:ext>
                </a:extLst>
              </p:cNvPr>
              <p:cNvSpPr txBox="1"/>
              <p:nvPr/>
            </p:nvSpPr>
            <p:spPr>
              <a:xfrm>
                <a:off x="3629673" y="4314549"/>
                <a:ext cx="463652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L" sz="4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</m:oMath>
                  </m:oMathPara>
                </a14:m>
                <a:endParaRPr lang="en-IL" sz="48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9200C89-1CBC-4BE9-9563-672565526D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9673" y="4314549"/>
                <a:ext cx="463652" cy="73866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41983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2127B-8F9E-4855-B241-593656168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Epidemic Threshold</a:t>
            </a:r>
            <a:endParaRPr lang="en-I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400852-7353-43E1-9E10-E1307CD13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>
                <a:latin typeface="Arial" pitchFamily="34" charset="0"/>
                <a:cs typeface="Arial" pitchFamily="34" charset="0"/>
              </a:rPr>
              <a:t>© Copyright 2018, Radiflow Ltd.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242E45-4837-4057-997B-54472EE2F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3C9E3-AFDB-41DE-BD53-E4B1285A5085}" type="slidenum">
              <a:rPr lang="en-US" smtClean="0"/>
              <a:pPr/>
              <a:t>19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Diagram 7">
                <a:extLst>
                  <a:ext uri="{FF2B5EF4-FFF2-40B4-BE49-F238E27FC236}">
                    <a16:creationId xmlns:a16="http://schemas.microsoft.com/office/drawing/2014/main" id="{72BCBDF1-F6AD-4609-97E1-AB128173CF04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582496900"/>
                  </p:ext>
                </p:extLst>
              </p:nvPr>
            </p:nvGraphicFramePr>
            <p:xfrm>
              <a:off x="2340113" y="855821"/>
              <a:ext cx="8128000" cy="2719273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 xmlns="">
          <p:graphicFrame>
            <p:nvGraphicFramePr>
              <p:cNvPr id="8" name="Diagram 7">
                <a:extLst>
                  <a:ext uri="{FF2B5EF4-FFF2-40B4-BE49-F238E27FC236}">
                    <a16:creationId xmlns:a16="http://schemas.microsoft.com/office/drawing/2014/main" id="{72BCBDF1-F6AD-4609-97E1-AB128173CF04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582496900"/>
                  </p:ext>
                </p:extLst>
              </p:nvPr>
            </p:nvGraphicFramePr>
            <p:xfrm>
              <a:off x="2340113" y="855821"/>
              <a:ext cx="8128000" cy="2719273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8" r:qs="rId9" r:cs="rId10"/>
              </a:graphicData>
            </a:graphic>
          </p:graphicFrame>
        </mc:Fallback>
      </mc:AlternateContent>
      <p:sp>
        <p:nvSpPr>
          <p:cNvPr id="12" name="Arrow: Up 11">
            <a:extLst>
              <a:ext uri="{FF2B5EF4-FFF2-40B4-BE49-F238E27FC236}">
                <a16:creationId xmlns:a16="http://schemas.microsoft.com/office/drawing/2014/main" id="{FAC066F0-7A0C-4B17-B8A0-EA64FF042971}"/>
              </a:ext>
            </a:extLst>
          </p:cNvPr>
          <p:cNvSpPr/>
          <p:nvPr/>
        </p:nvSpPr>
        <p:spPr>
          <a:xfrm>
            <a:off x="9696618" y="2731253"/>
            <a:ext cx="266580" cy="43827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pic>
        <p:nvPicPr>
          <p:cNvPr id="4098" name="Picture 2" descr="Image result for dollar icon">
            <a:extLst>
              <a:ext uri="{FF2B5EF4-FFF2-40B4-BE49-F238E27FC236}">
                <a16:creationId xmlns:a16="http://schemas.microsoft.com/office/drawing/2014/main" id="{2B3438B0-570D-475E-8645-F71CD673AE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9999"/>
          <a:stretch/>
        </p:blipFill>
        <p:spPr bwMode="auto">
          <a:xfrm>
            <a:off x="9680189" y="3209861"/>
            <a:ext cx="219139" cy="438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Image result for icon people network">
            <a:extLst>
              <a:ext uri="{FF2B5EF4-FFF2-40B4-BE49-F238E27FC236}">
                <a16:creationId xmlns:a16="http://schemas.microsoft.com/office/drawing/2014/main" id="{ECEA907D-159B-4D56-A9C3-B987BF2C96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019" y="2874546"/>
            <a:ext cx="922338" cy="922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1" name="Content Placeholder 2">
                <a:extLst>
                  <a:ext uri="{FF2B5EF4-FFF2-40B4-BE49-F238E27FC236}">
                    <a16:creationId xmlns:a16="http://schemas.microsoft.com/office/drawing/2014/main" id="{E46E256E-887D-4B9F-A82B-144D7EB35C3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79114" y="4041296"/>
                <a:ext cx="8601075" cy="2219388"/>
              </a:xfrm>
            </p:spPr>
            <p:txBody>
              <a:bodyPr>
                <a:normAutofit/>
              </a:bodyPr>
              <a:lstStyle/>
              <a:p>
                <a:r>
                  <a:rPr lang="en-US" sz="2400" b="1" dirty="0"/>
                  <a:t>Optimize Nodes </a:t>
                </a:r>
                <a:r>
                  <a:rPr lang="en-US" sz="2400" dirty="0"/>
                  <a:t>– Find the nodes that:</a:t>
                </a:r>
              </a:p>
              <a:p>
                <a:pPr lvl="1"/>
                <a:r>
                  <a:rPr lang="en-US" sz="2400" dirty="0"/>
                  <a:t>Increasing Curing rate will mostly reduce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endParaRPr lang="en-US" sz="2400" dirty="0"/>
              </a:p>
              <a:p>
                <a:r>
                  <a:rPr lang="en-US" sz="2400" b="1"/>
                  <a:t>Optimize Links </a:t>
                </a:r>
                <a:r>
                  <a:rPr lang="en-US" sz="2400" dirty="0"/>
                  <a:t>– Find the links that:</a:t>
                </a:r>
              </a:p>
              <a:p>
                <a:pPr lvl="1"/>
                <a:r>
                  <a:rPr lang="en-US" sz="2400" dirty="0"/>
                  <a:t>Reducing Infection Rate will mostly reduce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endParaRPr lang="en-US" sz="2400" dirty="0"/>
              </a:p>
              <a:p>
                <a:pPr lvl="1"/>
                <a:r>
                  <a:rPr lang="en-US" sz="2400" dirty="0"/>
                  <a:t>Re-organize the network (e.g. remove links)</a:t>
                </a:r>
                <a:endParaRPr lang="en-IL" sz="2400" dirty="0"/>
              </a:p>
            </p:txBody>
          </p:sp>
        </mc:Choice>
        <mc:Fallback>
          <p:sp>
            <p:nvSpPr>
              <p:cNvPr id="21" name="Content Placeholder 2">
                <a:extLst>
                  <a:ext uri="{FF2B5EF4-FFF2-40B4-BE49-F238E27FC236}">
                    <a16:creationId xmlns:a16="http://schemas.microsoft.com/office/drawing/2014/main" id="{E46E256E-887D-4B9F-A82B-144D7EB35C3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9114" y="4041296"/>
                <a:ext cx="8601075" cy="2219388"/>
              </a:xfrm>
              <a:blipFill>
                <a:blip r:embed="rId13"/>
                <a:stretch>
                  <a:fillRect l="-921" t="-1923" b="-6319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3142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355FE-D669-4144-B414-5A12AF6E2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8C2824-0856-44EB-8F34-4A53E74B1E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Introduction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The Biology Model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OT Risk Assessment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Implementation, following NIST Framework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Summary</a:t>
            </a:r>
          </a:p>
          <a:p>
            <a:pPr>
              <a:lnSpc>
                <a:spcPct val="150000"/>
              </a:lnSpc>
            </a:pPr>
            <a:endParaRPr lang="en-IL" sz="32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A74F5A-49CE-4637-A5B4-170ED6FB7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>
                <a:latin typeface="Arial" pitchFamily="34" charset="0"/>
                <a:cs typeface="Arial" pitchFamily="34" charset="0"/>
              </a:rPr>
              <a:t>© Copyright 2018, Radiflow Ltd.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94E017-F99B-49B5-ACBD-8871F3304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3C9E3-AFDB-41DE-BD53-E4B1285A508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1556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91730-FBCC-416E-8EC2-EC9189D83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Journey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C4B7D7-1A7D-4E1C-915C-1D2999131C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What can we learn from that to the Cyber world?</a:t>
            </a:r>
          </a:p>
          <a:p>
            <a:endParaRPr lang="en-US" dirty="0"/>
          </a:p>
          <a:p>
            <a:r>
              <a:rPr lang="en-US" dirty="0"/>
              <a:t>How did they prioritize efforts?</a:t>
            </a:r>
          </a:p>
          <a:p>
            <a:endParaRPr lang="en-US" dirty="0"/>
          </a:p>
          <a:p>
            <a:r>
              <a:rPr lang="en-US" dirty="0"/>
              <a:t>Can we apply those methods to Cyber Security?</a:t>
            </a:r>
          </a:p>
          <a:p>
            <a:endParaRPr lang="en-US" dirty="0"/>
          </a:p>
          <a:p>
            <a:r>
              <a:rPr lang="en-US" dirty="0"/>
              <a:t>Can we make Cyber threats</a:t>
            </a:r>
          </a:p>
          <a:p>
            <a:pPr marL="0" indent="0">
              <a:buNone/>
            </a:pPr>
            <a:r>
              <a:rPr lang="en-US" dirty="0"/>
              <a:t>	 “chronic but not a death sentence” </a:t>
            </a:r>
          </a:p>
          <a:p>
            <a:pPr marL="0" indent="0">
              <a:buNone/>
            </a:pPr>
            <a:r>
              <a:rPr lang="en-US" dirty="0"/>
              <a:t>		to our physical processes?</a:t>
            </a:r>
            <a:endParaRPr lang="en-I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AA348C-BADF-49D9-9258-B75DC702F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>
                <a:latin typeface="Arial" pitchFamily="34" charset="0"/>
                <a:cs typeface="Arial" pitchFamily="34" charset="0"/>
              </a:rPr>
              <a:t>© Copyright 2018, Radiflow Ltd.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3A055D-7C79-4089-A6BB-6CAAAAEB6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3C9E3-AFDB-41DE-BD53-E4B1285A5085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DE06021-F383-47C1-8C47-DAE61A609791}"/>
              </a:ext>
            </a:extLst>
          </p:cNvPr>
          <p:cNvSpPr/>
          <p:nvPr/>
        </p:nvSpPr>
        <p:spPr>
          <a:xfrm>
            <a:off x="476250" y="3424791"/>
            <a:ext cx="10972800" cy="91916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9063347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ABF29-FDC0-4D55-94FA-5CBA1ACA2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 Risk Assessment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325A41-17B0-4E6A-9F62-FEFF0DCCA6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539" y="1674018"/>
            <a:ext cx="10972800" cy="4424364"/>
          </a:xfrm>
        </p:spPr>
        <p:txBody>
          <a:bodyPr/>
          <a:lstStyle/>
          <a:p>
            <a:r>
              <a:rPr lang="en-US" dirty="0"/>
              <a:t>There is a word in most of the standards…</a:t>
            </a:r>
          </a:p>
          <a:p>
            <a:pPr marL="0" indent="0">
              <a:buNone/>
            </a:pPr>
            <a:r>
              <a:rPr lang="en-US" dirty="0"/>
              <a:t>which actually can be a book….</a:t>
            </a:r>
            <a:endParaRPr lang="en-I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B898AF-9106-4D28-A7ED-8669BF4A4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>
                <a:latin typeface="Arial" pitchFamily="34" charset="0"/>
                <a:cs typeface="Arial" pitchFamily="34" charset="0"/>
              </a:rPr>
              <a:t>© Copyright 2018, Radiflow Ltd.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4ED7E0-D043-49F0-A34A-4FEEFEF80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3C9E3-AFDB-41DE-BD53-E4B1285A5085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5878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ABF29-FDC0-4D55-94FA-5CBA1ACA2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 Risk Assessment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325A41-17B0-4E6A-9F62-FEFF0DCCA6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539" y="1674018"/>
            <a:ext cx="10972800" cy="4424364"/>
          </a:xfrm>
        </p:spPr>
        <p:txBody>
          <a:bodyPr/>
          <a:lstStyle/>
          <a:p>
            <a:r>
              <a:rPr lang="en-US" dirty="0"/>
              <a:t>There is a word in most of the standards…</a:t>
            </a:r>
          </a:p>
          <a:p>
            <a:pPr marL="0" indent="0">
              <a:buNone/>
            </a:pPr>
            <a:r>
              <a:rPr lang="en-US" dirty="0"/>
              <a:t>which actually can be a book….</a:t>
            </a:r>
            <a:endParaRPr lang="en-I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B898AF-9106-4D28-A7ED-8669BF4A4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>
                <a:latin typeface="Arial" pitchFamily="34" charset="0"/>
                <a:cs typeface="Arial" pitchFamily="34" charset="0"/>
              </a:rPr>
              <a:t>© Copyright 2018, Radiflow Ltd.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4ED7E0-D043-49F0-A34A-4FEEFEF80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3C9E3-AFDB-41DE-BD53-E4B1285A5085}" type="slidenum">
              <a:rPr lang="en-US" smtClean="0"/>
              <a:pPr/>
              <a:t>22</a:t>
            </a:fld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E07FE9F-F943-4B9C-82AA-9C496959C2AE}"/>
              </a:ext>
            </a:extLst>
          </p:cNvPr>
          <p:cNvGrpSpPr/>
          <p:nvPr/>
        </p:nvGrpSpPr>
        <p:grpSpPr>
          <a:xfrm>
            <a:off x="986084" y="4007249"/>
            <a:ext cx="7418830" cy="2593976"/>
            <a:chOff x="2594441" y="2562225"/>
            <a:chExt cx="7418830" cy="259397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B5C299C-8A20-40F3-887E-DA580FED1C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31492" b="19146"/>
            <a:stretch/>
          </p:blipFill>
          <p:spPr>
            <a:xfrm>
              <a:off x="2594441" y="2562225"/>
              <a:ext cx="7418830" cy="2593976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6002A4C-A9A0-4DF8-AAAA-AA15E6A90731}"/>
                </a:ext>
              </a:extLst>
            </p:cNvPr>
            <p:cNvSpPr/>
            <p:nvPr/>
          </p:nvSpPr>
          <p:spPr>
            <a:xfrm>
              <a:off x="2594441" y="2876549"/>
              <a:ext cx="929809" cy="180975"/>
            </a:xfrm>
            <a:prstGeom prst="rect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A94226A-4E24-4594-894F-46691B900968}"/>
                </a:ext>
              </a:extLst>
            </p:cNvPr>
            <p:cNvSpPr/>
            <p:nvPr/>
          </p:nvSpPr>
          <p:spPr>
            <a:xfrm>
              <a:off x="2594441" y="4343399"/>
              <a:ext cx="929809" cy="180975"/>
            </a:xfrm>
            <a:prstGeom prst="rect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F2018D11-571F-4E32-A005-6D7467478D88}"/>
              </a:ext>
            </a:extLst>
          </p:cNvPr>
          <p:cNvSpPr/>
          <p:nvPr/>
        </p:nvSpPr>
        <p:spPr>
          <a:xfrm>
            <a:off x="4165600" y="3083919"/>
            <a:ext cx="35748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Likelihood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89585DC-C3D6-455F-BCC3-D96E752AB2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7600" y="4331834"/>
            <a:ext cx="3158925" cy="19448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238870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27C48-527C-44A0-A9C4-2E8B29CB1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Likelihood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21718F-04AA-40F9-A4E1-57BF31916F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sz="2800" dirty="0"/>
              <a:t>Impact – we can think of ways to estimate.</a:t>
            </a:r>
          </a:p>
          <a:p>
            <a:r>
              <a:rPr lang="en-US" sz="2800" dirty="0"/>
              <a:t>But, how to estimate Likelihood?</a:t>
            </a:r>
            <a:endParaRPr lang="en-IL" sz="2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421655-9310-44FA-92FF-522CF6CA3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>
                <a:latin typeface="Arial" pitchFamily="34" charset="0"/>
                <a:cs typeface="Arial" pitchFamily="34" charset="0"/>
              </a:rPr>
              <a:t>© Copyright 2018, Radiflow Ltd.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1192EA-F7F4-46F7-A522-577CF3380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3C9E3-AFDB-41DE-BD53-E4B1285A5085}" type="slidenum">
              <a:rPr lang="en-US" smtClean="0"/>
              <a:pPr/>
              <a:t>23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B32B1B5-ED93-4011-BBE2-86AE721BE55E}"/>
                  </a:ext>
                </a:extLst>
              </p:cNvPr>
              <p:cNvSpPr/>
              <p:nvPr/>
            </p:nvSpPr>
            <p:spPr>
              <a:xfrm>
                <a:off x="1375178" y="1701799"/>
                <a:ext cx="9229899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5400" b="1" cap="none" spc="0" dirty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</a:rPr>
                  <a:t>Risk = Impact </a:t>
                </a:r>
                <a14:m>
                  <m:oMath xmlns:m="http://schemas.openxmlformats.org/officeDocument/2006/math">
                    <m:r>
                      <a:rPr lang="en-US" sz="5400" b="1" i="1" cap="none" spc="0" smtClean="0">
                        <a:ln w="12700">
                          <a:solidFill>
                            <a:schemeClr val="accent3">
                              <a:lumMod val="50000"/>
                            </a:schemeClr>
                          </a:solidFill>
                          <a:prstDash val="solid"/>
                        </a:ln>
                        <a:pattFill prst="narHorz">
                          <a:fgClr>
                            <a:schemeClr val="accent3"/>
                          </a:fgClr>
                          <a:bgClr>
                            <a:schemeClr val="accent3">
                              <a:lumMod val="40000"/>
                              <a:lumOff val="60000"/>
                            </a:schemeClr>
                          </a:bgClr>
                        </a:pattFill>
                        <a:effectLst>
                          <a:innerShdw blurRad="177800">
                            <a:schemeClr val="accent3">
                              <a:lumMod val="50000"/>
                            </a:schemeClr>
                          </a:inn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5400" b="1" cap="none" spc="0" dirty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</a:rPr>
                  <a:t> Likelihood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B32B1B5-ED93-4011-BBE2-86AE721BE5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5178" y="1701799"/>
                <a:ext cx="9229899" cy="92333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1160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27C48-527C-44A0-A9C4-2E8B29CB1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Likelihood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21718F-04AA-40F9-A4E1-57BF31916F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sz="2800" dirty="0"/>
              <a:t>Impact – we can think of ways to estimate.</a:t>
            </a:r>
          </a:p>
          <a:p>
            <a:r>
              <a:rPr lang="en-US" sz="2800" dirty="0"/>
              <a:t>But, how to estimate Likelihood?</a:t>
            </a:r>
            <a:endParaRPr lang="en-IL" sz="2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421655-9310-44FA-92FF-522CF6CA3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>
                <a:latin typeface="Arial" pitchFamily="34" charset="0"/>
                <a:cs typeface="Arial" pitchFamily="34" charset="0"/>
              </a:rPr>
              <a:t>© Copyright 2018, Radiflow Ltd.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1192EA-F7F4-46F7-A522-577CF3380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3C9E3-AFDB-41DE-BD53-E4B1285A5085}" type="slidenum">
              <a:rPr lang="en-US" smtClean="0"/>
              <a:pPr/>
              <a:t>24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B32B1B5-ED93-4011-BBE2-86AE721BE55E}"/>
                  </a:ext>
                </a:extLst>
              </p:cNvPr>
              <p:cNvSpPr/>
              <p:nvPr/>
            </p:nvSpPr>
            <p:spPr>
              <a:xfrm>
                <a:off x="1375178" y="1701799"/>
                <a:ext cx="9229899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5400" b="1" cap="none" spc="0" dirty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</a:rPr>
                  <a:t>Risk = Impact </a:t>
                </a:r>
                <a14:m>
                  <m:oMath xmlns:m="http://schemas.openxmlformats.org/officeDocument/2006/math">
                    <m:r>
                      <a:rPr lang="en-US" sz="5400" b="1" i="1" cap="none" spc="0" smtClean="0">
                        <a:ln w="12700">
                          <a:solidFill>
                            <a:schemeClr val="accent3">
                              <a:lumMod val="50000"/>
                            </a:schemeClr>
                          </a:solidFill>
                          <a:prstDash val="solid"/>
                        </a:ln>
                        <a:pattFill prst="narHorz">
                          <a:fgClr>
                            <a:schemeClr val="accent3"/>
                          </a:fgClr>
                          <a:bgClr>
                            <a:schemeClr val="accent3">
                              <a:lumMod val="40000"/>
                              <a:lumOff val="60000"/>
                            </a:schemeClr>
                          </a:bgClr>
                        </a:pattFill>
                        <a:effectLst>
                          <a:innerShdw blurRad="177800">
                            <a:schemeClr val="accent3">
                              <a:lumMod val="50000"/>
                            </a:schemeClr>
                          </a:inn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5400" b="1" cap="none" spc="0" dirty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</a:rPr>
                  <a:t> Likelihood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B32B1B5-ED93-4011-BBE2-86AE721BE5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5178" y="1701799"/>
                <a:ext cx="9229899" cy="92333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252D51E-D371-45E4-9051-184CFA2398F0}"/>
                  </a:ext>
                </a:extLst>
              </p:cNvPr>
              <p:cNvSpPr txBox="1"/>
              <p:nvPr/>
            </p:nvSpPr>
            <p:spPr>
              <a:xfrm>
                <a:off x="10605077" y="3175317"/>
                <a:ext cx="497829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L" sz="4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lang="en-IL" sz="4800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252D51E-D371-45E4-9051-184CFA2398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05077" y="3175317"/>
                <a:ext cx="497829" cy="73866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: Single Corner Rounded 10">
            <a:extLst>
              <a:ext uri="{FF2B5EF4-FFF2-40B4-BE49-F238E27FC236}">
                <a16:creationId xmlns:a16="http://schemas.microsoft.com/office/drawing/2014/main" id="{3B2413AC-879B-478A-AD23-0A9B69750BE6}"/>
              </a:ext>
            </a:extLst>
          </p:cNvPr>
          <p:cNvSpPr/>
          <p:nvPr/>
        </p:nvSpPr>
        <p:spPr>
          <a:xfrm>
            <a:off x="1130300" y="4910683"/>
            <a:ext cx="1810633" cy="853844"/>
          </a:xfrm>
          <a:prstGeom prst="round1Rect">
            <a:avLst/>
          </a:prstGeom>
          <a:solidFill>
            <a:schemeClr val="bg1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Digital Production Image</a:t>
            </a:r>
            <a:endParaRPr lang="en-IL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4CA055E-68B9-4C9E-94E6-850C3F60F2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5284" y="4098647"/>
            <a:ext cx="5538707" cy="2718756"/>
          </a:xfrm>
          <a:prstGeom prst="rect">
            <a:avLst/>
          </a:prstGeom>
        </p:spPr>
      </p:pic>
      <p:sp>
        <p:nvSpPr>
          <p:cNvPr id="14" name="Arrow: Right 13">
            <a:extLst>
              <a:ext uri="{FF2B5EF4-FFF2-40B4-BE49-F238E27FC236}">
                <a16:creationId xmlns:a16="http://schemas.microsoft.com/office/drawing/2014/main" id="{E0701F5D-70C3-4A0F-AB67-D7E845A71812}"/>
              </a:ext>
            </a:extLst>
          </p:cNvPr>
          <p:cNvSpPr/>
          <p:nvPr/>
        </p:nvSpPr>
        <p:spPr>
          <a:xfrm>
            <a:off x="3543300" y="5156201"/>
            <a:ext cx="1000125" cy="387349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5491563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6827C48-527C-44A0-A9C4-2E8B29CB1DE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Likelihood -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𝜁</m:t>
                    </m:r>
                  </m:oMath>
                </a14:m>
                <a:r>
                  <a:rPr lang="en-US" dirty="0"/>
                  <a:t> , </a:t>
                </a:r>
                <a14:m>
                  <m:oMath xmlns:m="http://schemas.openxmlformats.org/officeDocument/2006/math">
                    <m:r>
                      <a:rPr lang="en-IL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endParaRPr lang="en-IL" dirty="0"/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6827C48-527C-44A0-A9C4-2E8B29CB1DE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500" t="-9934" b="-2980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21718F-04AA-40F9-A4E1-57BF31916F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421655-9310-44FA-92FF-522CF6CA3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>
                <a:latin typeface="Arial" pitchFamily="34" charset="0"/>
                <a:cs typeface="Arial" pitchFamily="34" charset="0"/>
              </a:rPr>
              <a:t>© Copyright 2018, Radiflow Ltd.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1192EA-F7F4-46F7-A522-577CF3380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3C9E3-AFDB-41DE-BD53-E4B1285A5085}" type="slidenum">
              <a:rPr lang="en-US" smtClean="0"/>
              <a:pPr/>
              <a:t>25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2AADD0B-E9A9-40B8-84F8-9DFEDC2E42BB}"/>
                  </a:ext>
                </a:extLst>
              </p:cNvPr>
              <p:cNvSpPr/>
              <p:nvPr/>
            </p:nvSpPr>
            <p:spPr>
              <a:xfrm>
                <a:off x="609600" y="1915906"/>
                <a:ext cx="536126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𝜁</m:t>
                    </m:r>
                  </m:oMath>
                </a14:m>
                <a:r>
                  <a:rPr lang="en-US" sz="2400" dirty="0"/>
                  <a:t> (</a:t>
                </a:r>
                <a:r>
                  <a:rPr lang="en-US" sz="2400" b="1" dirty="0"/>
                  <a:t>resistance</a:t>
                </a:r>
                <a:r>
                  <a:rPr lang="en-US" sz="2400" dirty="0"/>
                  <a:t>) – </a:t>
                </a:r>
                <a:r>
                  <a:rPr lang="en-US" sz="2400" b="1" dirty="0"/>
                  <a:t>Threat Capabilities</a:t>
                </a:r>
                <a:endParaRPr lang="en-US" sz="2400" b="1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IL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2400" dirty="0"/>
                  <a:t> – </a:t>
                </a:r>
                <a:r>
                  <a:rPr lang="en-US" sz="2400" b="1" dirty="0"/>
                  <a:t>rate of infection </a:t>
                </a:r>
                <a:r>
                  <a:rPr lang="en-US" sz="2400" dirty="0"/>
                  <a:t>(on each link)</a:t>
                </a:r>
                <a:endParaRPr lang="en-IL" sz="2400" dirty="0"/>
              </a:p>
            </p:txBody>
          </p:sp>
        </mc:Choice>
        <mc:Fallback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2AADD0B-E9A9-40B8-84F8-9DFEDC2E42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915906"/>
                <a:ext cx="5361267" cy="830997"/>
              </a:xfrm>
              <a:prstGeom prst="rect">
                <a:avLst/>
              </a:prstGeom>
              <a:blipFill>
                <a:blip r:embed="rId3"/>
                <a:stretch>
                  <a:fillRect l="-910" t="-5109" b="-1605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מלבן 5">
            <a:extLst>
              <a:ext uri="{FF2B5EF4-FFF2-40B4-BE49-F238E27FC236}">
                <a16:creationId xmlns:a16="http://schemas.microsoft.com/office/drawing/2014/main" id="{445077D6-6634-4955-BCB4-72C54D44F9A5}"/>
              </a:ext>
            </a:extLst>
          </p:cNvPr>
          <p:cNvSpPr/>
          <p:nvPr/>
        </p:nvSpPr>
        <p:spPr>
          <a:xfrm>
            <a:off x="3943898" y="2732087"/>
            <a:ext cx="1183727" cy="1103408"/>
          </a:xfrm>
          <a:prstGeom prst="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000" b="-1000"/>
            </a:stretch>
          </a:blipFill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Arrow: Bent 10">
            <a:extLst>
              <a:ext uri="{FF2B5EF4-FFF2-40B4-BE49-F238E27FC236}">
                <a16:creationId xmlns:a16="http://schemas.microsoft.com/office/drawing/2014/main" id="{62B98A9F-ED0E-4267-AAF2-807D2DB54CDA}"/>
              </a:ext>
            </a:extLst>
          </p:cNvPr>
          <p:cNvSpPr/>
          <p:nvPr/>
        </p:nvSpPr>
        <p:spPr>
          <a:xfrm rot="10800000" flipH="1">
            <a:off x="2173288" y="2732087"/>
            <a:ext cx="1390650" cy="809625"/>
          </a:xfrm>
          <a:prstGeom prst="ben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L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8BE91DC-CBB4-49BD-BDB1-686B736BFC5C}"/>
              </a:ext>
            </a:extLst>
          </p:cNvPr>
          <p:cNvSpPr txBox="1"/>
          <p:nvPr/>
        </p:nvSpPr>
        <p:spPr>
          <a:xfrm>
            <a:off x="3868751" y="4055169"/>
            <a:ext cx="144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Threat Intel</a:t>
            </a:r>
            <a:endParaRPr lang="en-IL" b="1" dirty="0"/>
          </a:p>
        </p:txBody>
      </p:sp>
      <p:graphicFrame>
        <p:nvGraphicFramePr>
          <p:cNvPr id="13" name="מציין מיקום תוכן 2">
            <a:extLst>
              <a:ext uri="{FF2B5EF4-FFF2-40B4-BE49-F238E27FC236}">
                <a16:creationId xmlns:a16="http://schemas.microsoft.com/office/drawing/2014/main" id="{23557B0E-26A1-45E5-A039-F8B76825A6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2746818"/>
              </p:ext>
            </p:extLst>
          </p:nvPr>
        </p:nvGraphicFramePr>
        <p:xfrm>
          <a:off x="6700641" y="1654968"/>
          <a:ext cx="4809667" cy="4518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5" name="Picture 14">
            <a:extLst>
              <a:ext uri="{FF2B5EF4-FFF2-40B4-BE49-F238E27FC236}">
                <a16:creationId xmlns:a16="http://schemas.microsoft.com/office/drawing/2014/main" id="{512E3AFE-77A0-46B3-80B3-19A8C54384D6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35725" b="39562"/>
          <a:stretch/>
        </p:blipFill>
        <p:spPr>
          <a:xfrm>
            <a:off x="3633080" y="4751456"/>
            <a:ext cx="1915776" cy="5238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08069C8-3D3B-430E-98EB-4FAF62BC6D25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25809" t="8201" r="38583" b="42620"/>
          <a:stretch/>
        </p:blipFill>
        <p:spPr>
          <a:xfrm>
            <a:off x="273917" y="3979071"/>
            <a:ext cx="3383543" cy="229287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BB0F376-DD4E-4482-91ED-C714864231A3}"/>
              </a:ext>
            </a:extLst>
          </p:cNvPr>
          <p:cNvSpPr txBox="1"/>
          <p:nvPr/>
        </p:nvSpPr>
        <p:spPr>
          <a:xfrm>
            <a:off x="681692" y="4756775"/>
            <a:ext cx="484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1.2</a:t>
            </a:r>
            <a:endParaRPr lang="en-IL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A4F6F4E-CA90-4BBC-8F3F-8632D84C2F67}"/>
              </a:ext>
            </a:extLst>
          </p:cNvPr>
          <p:cNvSpPr txBox="1"/>
          <p:nvPr/>
        </p:nvSpPr>
        <p:spPr>
          <a:xfrm>
            <a:off x="2173287" y="4644061"/>
            <a:ext cx="484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0.7</a:t>
            </a:r>
            <a:endParaRPr lang="en-IL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565ED92-DB54-4A70-97EE-DF521F40981D}"/>
              </a:ext>
            </a:extLst>
          </p:cNvPr>
          <p:cNvSpPr txBox="1"/>
          <p:nvPr/>
        </p:nvSpPr>
        <p:spPr>
          <a:xfrm>
            <a:off x="1449170" y="5090665"/>
            <a:ext cx="484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0.2</a:t>
            </a:r>
            <a:endParaRPr lang="en-IL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C383C99-DCBC-470E-B563-83154BDDA62B}"/>
              </a:ext>
            </a:extLst>
          </p:cNvPr>
          <p:cNvSpPr txBox="1"/>
          <p:nvPr/>
        </p:nvSpPr>
        <p:spPr>
          <a:xfrm>
            <a:off x="2119930" y="5081419"/>
            <a:ext cx="484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1.2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35072588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EE761-DD9C-498A-9AC5-FB423A636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Assessment </a:t>
            </a:r>
            <a:endParaRPr lang="en-I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DA8AF6-43A2-4E94-ADE9-F63239D36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>
                <a:latin typeface="Arial" pitchFamily="34" charset="0"/>
                <a:cs typeface="Arial" pitchFamily="34" charset="0"/>
              </a:rPr>
              <a:t>© Copyright 2018, </a:t>
            </a:r>
            <a:r>
              <a:rPr lang="en-US" altLang="zh-TW" dirty="0" err="1">
                <a:latin typeface="Arial" pitchFamily="34" charset="0"/>
                <a:cs typeface="Arial" pitchFamily="34" charset="0"/>
              </a:rPr>
              <a:t>Radiflow</a:t>
            </a:r>
            <a:r>
              <a:rPr lang="en-US" altLang="zh-TW" dirty="0">
                <a:latin typeface="Arial" pitchFamily="34" charset="0"/>
                <a:cs typeface="Arial" pitchFamily="34" charset="0"/>
              </a:rPr>
              <a:t> Ltd.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149D1B-163D-4AE4-9E7F-F4391D249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3C9E3-AFDB-41DE-BD53-E4B1285A5085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Rectangle: Single Corner Rounded 5">
            <a:extLst>
              <a:ext uri="{FF2B5EF4-FFF2-40B4-BE49-F238E27FC236}">
                <a16:creationId xmlns:a16="http://schemas.microsoft.com/office/drawing/2014/main" id="{5272B033-E977-422C-81D4-D00CDA2F6550}"/>
              </a:ext>
            </a:extLst>
          </p:cNvPr>
          <p:cNvSpPr/>
          <p:nvPr/>
        </p:nvSpPr>
        <p:spPr>
          <a:xfrm>
            <a:off x="6923582" y="1788177"/>
            <a:ext cx="1810633" cy="853844"/>
          </a:xfrm>
          <a:prstGeom prst="round1Rect">
            <a:avLst/>
          </a:prstGeom>
          <a:solidFill>
            <a:schemeClr val="bg1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Digital Production Image</a:t>
            </a:r>
            <a:endParaRPr lang="en-IL" dirty="0"/>
          </a:p>
        </p:txBody>
      </p:sp>
      <p:sp>
        <p:nvSpPr>
          <p:cNvPr id="7" name="Rectangle: Single Corner Rounded 6">
            <a:extLst>
              <a:ext uri="{FF2B5EF4-FFF2-40B4-BE49-F238E27FC236}">
                <a16:creationId xmlns:a16="http://schemas.microsoft.com/office/drawing/2014/main" id="{B526ED9D-1E94-42E0-93C4-5CB1E7B9CD46}"/>
              </a:ext>
            </a:extLst>
          </p:cNvPr>
          <p:cNvSpPr/>
          <p:nvPr/>
        </p:nvSpPr>
        <p:spPr>
          <a:xfrm>
            <a:off x="3105362" y="1773667"/>
            <a:ext cx="1810633" cy="882865"/>
          </a:xfrm>
          <a:prstGeom prst="round1Rect">
            <a:avLst/>
          </a:prstGeom>
          <a:solidFill>
            <a:schemeClr val="bg1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Business Process</a:t>
            </a:r>
          </a:p>
          <a:p>
            <a:pPr algn="ctr"/>
            <a:r>
              <a:rPr lang="en-US" dirty="0"/>
              <a:t>Criticality </a:t>
            </a:r>
            <a:endParaRPr lang="en-IL" dirty="0"/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8E3E9649-3B58-4279-A6ED-B2E41F68F4E3}"/>
              </a:ext>
            </a:extLst>
          </p:cNvPr>
          <p:cNvSpPr/>
          <p:nvPr/>
        </p:nvSpPr>
        <p:spPr>
          <a:xfrm>
            <a:off x="8654740" y="4752975"/>
            <a:ext cx="762000" cy="5133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E6E9C22-6DE9-412E-9643-AC23227282A6}"/>
              </a:ext>
            </a:extLst>
          </p:cNvPr>
          <p:cNvSpPr txBox="1"/>
          <p:nvPr/>
        </p:nvSpPr>
        <p:spPr>
          <a:xfrm>
            <a:off x="8026400" y="5661416"/>
            <a:ext cx="22769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Likelihood</a:t>
            </a:r>
            <a:endParaRPr lang="en-IL" sz="36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7396F89-CD27-427A-8FA3-0E5A03852BE7}"/>
              </a:ext>
            </a:extLst>
          </p:cNvPr>
          <p:cNvSpPr txBox="1"/>
          <p:nvPr/>
        </p:nvSpPr>
        <p:spPr>
          <a:xfrm>
            <a:off x="3159125" y="5661417"/>
            <a:ext cx="15763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Impact</a:t>
            </a:r>
            <a:endParaRPr lang="en-IL" sz="3600" dirty="0"/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id="{F98CC505-3632-4882-A03D-F837C536510F}"/>
              </a:ext>
            </a:extLst>
          </p:cNvPr>
          <p:cNvSpPr/>
          <p:nvPr/>
        </p:nvSpPr>
        <p:spPr>
          <a:xfrm>
            <a:off x="3654115" y="2895600"/>
            <a:ext cx="762000" cy="23685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E91FFAB-92BE-49FA-9E4B-73A1FF716166}"/>
              </a:ext>
            </a:extLst>
          </p:cNvPr>
          <p:cNvSpPr txBox="1"/>
          <p:nvPr/>
        </p:nvSpPr>
        <p:spPr>
          <a:xfrm>
            <a:off x="6137141" y="5661416"/>
            <a:ext cx="4571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X</a:t>
            </a:r>
            <a:endParaRPr lang="en-IL" sz="36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E6EF575-924F-4983-8344-E9B0F8039DA6}"/>
              </a:ext>
            </a:extLst>
          </p:cNvPr>
          <p:cNvSpPr txBox="1"/>
          <p:nvPr/>
        </p:nvSpPr>
        <p:spPr>
          <a:xfrm>
            <a:off x="181109" y="5661415"/>
            <a:ext cx="9973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Risk</a:t>
            </a:r>
            <a:endParaRPr lang="en-IL" sz="36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7E4C2E5-9603-4C63-BAB4-C326299F5594}"/>
              </a:ext>
            </a:extLst>
          </p:cNvPr>
          <p:cNvSpPr txBox="1"/>
          <p:nvPr/>
        </p:nvSpPr>
        <p:spPr>
          <a:xfrm>
            <a:off x="1985908" y="5661414"/>
            <a:ext cx="5004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=</a:t>
            </a:r>
            <a:endParaRPr lang="en-IL" sz="3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7CFFB6A7-B585-4B80-8973-4C941FA62048}"/>
                  </a:ext>
                </a:extLst>
              </p:cNvPr>
              <p:cNvSpPr/>
              <p:nvPr/>
            </p:nvSpPr>
            <p:spPr>
              <a:xfrm>
                <a:off x="8203958" y="3678723"/>
                <a:ext cx="1663563" cy="914400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L" sz="4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7CFFB6A7-B585-4B80-8973-4C941FA620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3958" y="3678723"/>
                <a:ext cx="1663563" cy="9144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Arrow: Down 21">
            <a:extLst>
              <a:ext uri="{FF2B5EF4-FFF2-40B4-BE49-F238E27FC236}">
                <a16:creationId xmlns:a16="http://schemas.microsoft.com/office/drawing/2014/main" id="{CEDD64EA-1FE8-465C-A2D3-D83EB6E12AFA}"/>
              </a:ext>
            </a:extLst>
          </p:cNvPr>
          <p:cNvSpPr/>
          <p:nvPr/>
        </p:nvSpPr>
        <p:spPr>
          <a:xfrm>
            <a:off x="8654740" y="2872577"/>
            <a:ext cx="762000" cy="7048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5" name="מלבן 5">
            <a:extLst>
              <a:ext uri="{FF2B5EF4-FFF2-40B4-BE49-F238E27FC236}">
                <a16:creationId xmlns:a16="http://schemas.microsoft.com/office/drawing/2014/main" id="{D70A482C-AF7E-42DE-8681-8E96F0FB8111}"/>
              </a:ext>
            </a:extLst>
          </p:cNvPr>
          <p:cNvSpPr/>
          <p:nvPr/>
        </p:nvSpPr>
        <p:spPr>
          <a:xfrm>
            <a:off x="9215711" y="1553124"/>
            <a:ext cx="1183727" cy="1103408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000" b="-1000"/>
            </a:stretch>
          </a:blipFill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28105311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48FCA0-AC2B-4A94-8601-CFCB79BF1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>
                <a:latin typeface="Arial" pitchFamily="34" charset="0"/>
                <a:cs typeface="Arial" pitchFamily="34" charset="0"/>
              </a:rPr>
              <a:t>© Copyright 2018, Radiflow Ltd.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793CF7-14FB-47DF-B42D-37CB3F746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3C9E3-AFDB-41DE-BD53-E4B1285A5085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45A3FE7-78E8-4419-B262-F41B0E663F16}"/>
              </a:ext>
            </a:extLst>
          </p:cNvPr>
          <p:cNvSpPr/>
          <p:nvPr/>
        </p:nvSpPr>
        <p:spPr>
          <a:xfrm>
            <a:off x="2966818" y="3054411"/>
            <a:ext cx="657904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Implementation</a:t>
            </a:r>
          </a:p>
        </p:txBody>
      </p:sp>
    </p:spTree>
    <p:extLst>
      <p:ext uri="{BB962C8B-B14F-4D97-AF65-F5344CB8AC3E}">
        <p14:creationId xmlns:p14="http://schemas.microsoft.com/office/powerpoint/2010/main" val="35257059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D5BFB-5924-4665-9287-8D0F200BC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 Risk Assessment - NIST</a:t>
            </a:r>
            <a:endParaRPr lang="en-I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24A4D4-F801-4193-8C99-C183EBB66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>
                <a:latin typeface="Arial" pitchFamily="34" charset="0"/>
                <a:cs typeface="Arial" pitchFamily="34" charset="0"/>
              </a:rPr>
              <a:t>© Copyright 2018, Radiflow Ltd.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E46DA6-1935-49AD-B4CF-CA47E302C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3C9E3-AFDB-41DE-BD53-E4B1285A5085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AC9900B-BE8C-4D77-86B4-C3CE2232C9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824" y="2689849"/>
            <a:ext cx="8070019" cy="253596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5BC80A4-5EA4-44AC-B500-4C00A59D9FDE}"/>
              </a:ext>
            </a:extLst>
          </p:cNvPr>
          <p:cNvSpPr/>
          <p:nvPr/>
        </p:nvSpPr>
        <p:spPr>
          <a:xfrm>
            <a:off x="8307579" y="4469798"/>
            <a:ext cx="430021" cy="430021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000" b="-1000"/>
            </a:stretch>
          </a:blipFill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389996A-024E-4994-99F7-1B414CC019E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5725" b="39562"/>
          <a:stretch/>
        </p:blipFill>
        <p:spPr>
          <a:xfrm>
            <a:off x="8908040" y="4422870"/>
            <a:ext cx="1915776" cy="523875"/>
          </a:xfrm>
          <a:prstGeom prst="rect">
            <a:avLst/>
          </a:prstGeom>
        </p:spPr>
      </p:pic>
      <p:sp>
        <p:nvSpPr>
          <p:cNvPr id="10" name="Rectangle: Single Corner Rounded 9">
            <a:extLst>
              <a:ext uri="{FF2B5EF4-FFF2-40B4-BE49-F238E27FC236}">
                <a16:creationId xmlns:a16="http://schemas.microsoft.com/office/drawing/2014/main" id="{45FF7611-ED74-4B3D-9602-20129C799702}"/>
              </a:ext>
            </a:extLst>
          </p:cNvPr>
          <p:cNvSpPr/>
          <p:nvPr/>
        </p:nvSpPr>
        <p:spPr>
          <a:xfrm>
            <a:off x="9127991" y="3013264"/>
            <a:ext cx="1475874" cy="714258"/>
          </a:xfrm>
          <a:prstGeom prst="round1Rect">
            <a:avLst/>
          </a:prstGeom>
          <a:solidFill>
            <a:schemeClr val="bg1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Digital Production Image</a:t>
            </a:r>
            <a:endParaRPr lang="en-IL" sz="1200" dirty="0"/>
          </a:p>
        </p:txBody>
      </p:sp>
    </p:spTree>
    <p:extLst>
      <p:ext uri="{BB962C8B-B14F-4D97-AF65-F5344CB8AC3E}">
        <p14:creationId xmlns:p14="http://schemas.microsoft.com/office/powerpoint/2010/main" val="14902548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D5BFB-5924-4665-9287-8D0F200BC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 Risk Assessment - NIST</a:t>
            </a:r>
            <a:endParaRPr lang="en-I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24A4D4-F801-4193-8C99-C183EBB66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>
                <a:latin typeface="Arial" pitchFamily="34" charset="0"/>
                <a:cs typeface="Arial" pitchFamily="34" charset="0"/>
              </a:rPr>
              <a:t>© Copyright 2018, Radiflow Ltd.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E46DA6-1935-49AD-B4CF-CA47E302C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3C9E3-AFDB-41DE-BD53-E4B1285A5085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5BC80A4-5EA4-44AC-B500-4C00A59D9FDE}"/>
              </a:ext>
            </a:extLst>
          </p:cNvPr>
          <p:cNvSpPr/>
          <p:nvPr/>
        </p:nvSpPr>
        <p:spPr>
          <a:xfrm>
            <a:off x="6363931" y="2518501"/>
            <a:ext cx="430021" cy="430021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000" b="-1000"/>
            </a:stretch>
          </a:blipFill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EB9F22D-3111-4687-BFE3-41A51EE33F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614" y="2281757"/>
            <a:ext cx="4939834" cy="3499050"/>
          </a:xfrm>
          <a:prstGeom prst="rect">
            <a:avLst/>
          </a:prstGeom>
        </p:spPr>
      </p:pic>
      <p:sp>
        <p:nvSpPr>
          <p:cNvPr id="12" name="Rectangle: Single Corner Rounded 11">
            <a:extLst>
              <a:ext uri="{FF2B5EF4-FFF2-40B4-BE49-F238E27FC236}">
                <a16:creationId xmlns:a16="http://schemas.microsoft.com/office/drawing/2014/main" id="{1054107F-5FE0-46A0-936C-25B572A7ACDB}"/>
              </a:ext>
            </a:extLst>
          </p:cNvPr>
          <p:cNvSpPr/>
          <p:nvPr/>
        </p:nvSpPr>
        <p:spPr>
          <a:xfrm>
            <a:off x="6313664" y="3486609"/>
            <a:ext cx="1547153" cy="744834"/>
          </a:xfrm>
          <a:prstGeom prst="round1Rect">
            <a:avLst/>
          </a:prstGeom>
          <a:solidFill>
            <a:schemeClr val="bg1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Business Process</a:t>
            </a:r>
          </a:p>
          <a:p>
            <a:pPr algn="ctr"/>
            <a:r>
              <a:rPr lang="en-US" sz="1400" dirty="0"/>
              <a:t>Criticality </a:t>
            </a:r>
            <a:endParaRPr lang="en-IL" sz="14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B5AD540-BD29-4D3E-B0CF-7B823F0866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9248" y="4520980"/>
            <a:ext cx="2638352" cy="122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711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B0C2C-F60F-4CE0-968B-EB2B65D29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1970s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D4F985-CC1B-4190-8F0D-20CCDA7293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At the 1970s, a new threat to humans was raised.</a:t>
            </a:r>
          </a:p>
          <a:p>
            <a:r>
              <a:rPr lang="en-US" sz="3200" dirty="0"/>
              <a:t>It is going to kill about 50% of the infected.</a:t>
            </a:r>
          </a:p>
          <a:p>
            <a:r>
              <a:rPr lang="en-US" sz="3200" dirty="0"/>
              <a:t>More than </a:t>
            </a:r>
            <a:r>
              <a:rPr lang="en-US" sz="3200" b="1" dirty="0"/>
              <a:t>35 Million people </a:t>
            </a:r>
            <a:r>
              <a:rPr lang="en-US" sz="3200" dirty="0"/>
              <a:t>will die.</a:t>
            </a:r>
          </a:p>
          <a:p>
            <a:endParaRPr lang="en-IL" sz="32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0AEC8A-EE15-4EA4-9A45-4053888CE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>
                <a:latin typeface="Arial" pitchFamily="34" charset="0"/>
                <a:cs typeface="Arial" pitchFamily="34" charset="0"/>
              </a:rPr>
              <a:t>© Copyright 2018, Radiflow Ltd.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281301-82A1-4E52-96D1-3387BE49F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3C9E3-AFDB-41DE-BD53-E4B1285A5085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6A152FA-F966-4652-8EA5-EF67621578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0764" y="3853998"/>
            <a:ext cx="4205288" cy="277540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02734D9-3AF7-48FA-AE2C-F8F7F3573E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068671">
            <a:off x="-25679" y="2732304"/>
            <a:ext cx="1136523" cy="36195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C2C41E9B-6872-47E1-AF3E-AE0826A3393C}"/>
              </a:ext>
            </a:extLst>
          </p:cNvPr>
          <p:cNvGrpSpPr/>
          <p:nvPr/>
        </p:nvGrpSpPr>
        <p:grpSpPr>
          <a:xfrm>
            <a:off x="841375" y="4399756"/>
            <a:ext cx="3324225" cy="1978026"/>
            <a:chOff x="8298378" y="2209006"/>
            <a:chExt cx="3324225" cy="197802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6549013-0332-4972-BA57-B0521EAC1CC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406846" y="2524125"/>
              <a:ext cx="3107291" cy="1662907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881DD28-569F-49F7-B525-2041D065E9E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298378" y="2209006"/>
              <a:ext cx="3324225" cy="390667"/>
            </a:xfrm>
            <a:prstGeom prst="rect">
              <a:avLst/>
            </a:prstGeom>
          </p:spPr>
        </p:pic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A6C35E27-3B1F-4F00-9630-C69ABB551CBF}"/>
              </a:ext>
            </a:extLst>
          </p:cNvPr>
          <p:cNvSpPr/>
          <p:nvPr/>
        </p:nvSpPr>
        <p:spPr>
          <a:xfrm>
            <a:off x="4764668" y="4362521"/>
            <a:ext cx="214513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AIDS</a:t>
            </a:r>
          </a:p>
        </p:txBody>
      </p:sp>
    </p:spTree>
    <p:extLst>
      <p:ext uri="{BB962C8B-B14F-4D97-AF65-F5344CB8AC3E}">
        <p14:creationId xmlns:p14="http://schemas.microsoft.com/office/powerpoint/2010/main" val="10023548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54613-AE0B-4B2A-A802-8CBFE1DF2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Digital Production Image</a:t>
            </a:r>
            <a:endParaRPr lang="en-I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19FABA-C14C-497E-9F11-A8167434E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>
                <a:latin typeface="Arial" pitchFamily="34" charset="0"/>
                <a:cs typeface="Arial" pitchFamily="34" charset="0"/>
              </a:rPr>
              <a:t>© Copyright 2018, Radiflow Ltd.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C36A10-48E0-4091-90EB-1B09F8872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3C9E3-AFDB-41DE-BD53-E4B1285A5085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39F84D2-3420-498A-853D-6D0697873C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812" y="2367756"/>
            <a:ext cx="11382375" cy="2819400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CAF72F34-2B59-46DC-B769-C9813E7B99DB}"/>
              </a:ext>
            </a:extLst>
          </p:cNvPr>
          <p:cNvSpPr/>
          <p:nvPr/>
        </p:nvSpPr>
        <p:spPr>
          <a:xfrm>
            <a:off x="3619500" y="2724150"/>
            <a:ext cx="942975" cy="838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F6A365F-BDE9-4072-83E4-318B99BCA3DF}"/>
              </a:ext>
            </a:extLst>
          </p:cNvPr>
          <p:cNvSpPr/>
          <p:nvPr/>
        </p:nvSpPr>
        <p:spPr>
          <a:xfrm>
            <a:off x="10920412" y="2228850"/>
            <a:ext cx="942975" cy="838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2E4BA8E-8812-46B8-B8DE-6336BCF99842}"/>
              </a:ext>
            </a:extLst>
          </p:cNvPr>
          <p:cNvSpPr/>
          <p:nvPr/>
        </p:nvSpPr>
        <p:spPr>
          <a:xfrm>
            <a:off x="2952750" y="4348956"/>
            <a:ext cx="2105025" cy="8382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6017218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F9560-D344-4F96-8423-3A90A7B9C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Visibility</a:t>
            </a:r>
            <a:endParaRPr lang="en-I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67B434-CC30-4523-850F-6747C0B0F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>
                <a:latin typeface="Arial" pitchFamily="34" charset="0"/>
                <a:cs typeface="Arial" pitchFamily="34" charset="0"/>
              </a:rPr>
              <a:t>© Copyright 2018, Radiflow Ltd.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D8C1C6-2837-433A-8CE7-063E39CE4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3C9E3-AFDB-41DE-BD53-E4B1285A5085}" type="slidenum">
              <a:rPr lang="en-US" smtClean="0"/>
              <a:pPr/>
              <a:t>31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5D0265F-B740-4BAD-9677-AC93008C8404}"/>
              </a:ext>
            </a:extLst>
          </p:cNvPr>
          <p:cNvGrpSpPr/>
          <p:nvPr/>
        </p:nvGrpSpPr>
        <p:grpSpPr>
          <a:xfrm>
            <a:off x="536764" y="1935996"/>
            <a:ext cx="5273486" cy="3426579"/>
            <a:chOff x="6212618" y="1577181"/>
            <a:chExt cx="3322763" cy="237172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55C58D6-51FF-450D-A2C9-FF278F35AB2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212618" y="1577181"/>
              <a:ext cx="3322763" cy="237172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AACCCF5-13F7-45C1-BC54-5D9969369E18}"/>
                </a:ext>
              </a:extLst>
            </p:cNvPr>
            <p:cNvSpPr/>
            <p:nvPr/>
          </p:nvSpPr>
          <p:spPr>
            <a:xfrm>
              <a:off x="6510865" y="3458633"/>
              <a:ext cx="2810935" cy="317499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29278EA5-54F4-4468-9457-8AE8C26131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5737" y="1897760"/>
            <a:ext cx="4256088" cy="34648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6453FC2-7D4F-4265-9F4A-96E8AA62D0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25037" y="4128198"/>
            <a:ext cx="1933575" cy="1933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57A8AC5-A6D0-48EB-A0A8-68D8DF435A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7950" y="3019425"/>
            <a:ext cx="4693400" cy="33369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680953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4AB3A-20D4-4A70-A98F-21ACE2B67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Risk-based Recommendations</a:t>
            </a:r>
            <a:endParaRPr lang="en-I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B5903F-94C3-42F5-9E95-26B8CEA5D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>
                <a:latin typeface="Arial" pitchFamily="34" charset="0"/>
                <a:cs typeface="Arial" pitchFamily="34" charset="0"/>
              </a:rPr>
              <a:t>© Copyright 2018, Radiflow Ltd.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720924-C9E5-48EE-8580-6031EE82D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3C9E3-AFDB-41DE-BD53-E4B1285A5085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561CF1D-3C33-412F-8174-4C94A9F75A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565" y="1741488"/>
            <a:ext cx="4630566" cy="2715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B3FF14C-C4D4-42B9-B015-CAE4317059E0}"/>
              </a:ext>
            </a:extLst>
          </p:cNvPr>
          <p:cNvPicPr/>
          <p:nvPr/>
        </p:nvPicPr>
        <p:blipFill rotWithShape="1">
          <a:blip r:embed="rId3"/>
          <a:srcRect l="2257" t="4019" r="14815" b="899"/>
          <a:stretch/>
        </p:blipFill>
        <p:spPr>
          <a:xfrm>
            <a:off x="4333874" y="2984875"/>
            <a:ext cx="4549775" cy="3725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Callout: Line 7">
            <a:extLst>
              <a:ext uri="{FF2B5EF4-FFF2-40B4-BE49-F238E27FC236}">
                <a16:creationId xmlns:a16="http://schemas.microsoft.com/office/drawing/2014/main" id="{4D023355-F984-4C73-9547-8F43844AADE6}"/>
              </a:ext>
            </a:extLst>
          </p:cNvPr>
          <p:cNvSpPr/>
          <p:nvPr/>
        </p:nvSpPr>
        <p:spPr>
          <a:xfrm>
            <a:off x="1470088" y="4847806"/>
            <a:ext cx="1987551" cy="806449"/>
          </a:xfrm>
          <a:prstGeom prst="borderCallout1">
            <a:avLst>
              <a:gd name="adj1" fmla="val 18750"/>
              <a:gd name="adj2" fmla="val -8333"/>
              <a:gd name="adj3" fmla="val -80334"/>
              <a:gd name="adj4" fmla="val 1674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Descriptive explanations, based on security standards.</a:t>
            </a:r>
            <a:endParaRPr lang="en-IL" sz="1400" dirty="0"/>
          </a:p>
        </p:txBody>
      </p:sp>
      <p:sp>
        <p:nvSpPr>
          <p:cNvPr id="18" name="Callout: Line 17">
            <a:extLst>
              <a:ext uri="{FF2B5EF4-FFF2-40B4-BE49-F238E27FC236}">
                <a16:creationId xmlns:a16="http://schemas.microsoft.com/office/drawing/2014/main" id="{C233A69E-FE48-409C-B0A1-A3AF68A1BA32}"/>
              </a:ext>
            </a:extLst>
          </p:cNvPr>
          <p:cNvSpPr/>
          <p:nvPr/>
        </p:nvSpPr>
        <p:spPr>
          <a:xfrm>
            <a:off x="9991725" y="4771188"/>
            <a:ext cx="2106613" cy="883067"/>
          </a:xfrm>
          <a:prstGeom prst="borderCallout1">
            <a:avLst>
              <a:gd name="adj1" fmla="val 18750"/>
              <a:gd name="adj2" fmla="val -8333"/>
              <a:gd name="adj3" fmla="val -80334"/>
              <a:gd name="adj4" fmla="val 1674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Prioritizing devices based on their contribution to the network risk.</a:t>
            </a:r>
            <a:endParaRPr lang="en-IL" sz="1400" dirty="0"/>
          </a:p>
        </p:txBody>
      </p:sp>
      <p:sp>
        <p:nvSpPr>
          <p:cNvPr id="19" name="Callout: Line 18">
            <a:extLst>
              <a:ext uri="{FF2B5EF4-FFF2-40B4-BE49-F238E27FC236}">
                <a16:creationId xmlns:a16="http://schemas.microsoft.com/office/drawing/2014/main" id="{12EE20CA-E3DB-4403-A2CB-2BB7D1DBB5D1}"/>
              </a:ext>
            </a:extLst>
          </p:cNvPr>
          <p:cNvSpPr/>
          <p:nvPr/>
        </p:nvSpPr>
        <p:spPr>
          <a:xfrm>
            <a:off x="5438775" y="1198562"/>
            <a:ext cx="2289331" cy="1431927"/>
          </a:xfrm>
          <a:prstGeom prst="borderCallout1">
            <a:avLst>
              <a:gd name="adj1" fmla="val 102883"/>
              <a:gd name="adj2" fmla="val -2907"/>
              <a:gd name="adj3" fmla="val 146178"/>
              <a:gd name="adj4" fmla="val -90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Attack Surface Analysis: what vulnerability, if exploited, will affect the largest number of devices?</a:t>
            </a:r>
            <a:endParaRPr lang="en-IL" sz="14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58F5E91-469D-4778-8CF7-C5D17F2D58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8106" y="1627187"/>
            <a:ext cx="4019329" cy="2715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900973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24E09-DF1A-4E8A-A1E8-D966FE788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Processes Risk</a:t>
            </a:r>
            <a:endParaRPr lang="en-I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D7A447-F128-45F8-B0A9-8D040AEBE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>
                <a:latin typeface="Arial" pitchFamily="34" charset="0"/>
                <a:cs typeface="Arial" pitchFamily="34" charset="0"/>
              </a:rPr>
              <a:t>© Copyright 2018, Radiflow Ltd.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0A79B1-370B-4916-A72E-A49329C47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3C9E3-AFDB-41DE-BD53-E4B1285A5085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F59EFB-2913-4CD6-B65A-F6F9E0D228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7950" y="2386010"/>
            <a:ext cx="5200650" cy="32480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A44519C-D630-4E25-A5E9-5D8326B943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2649188"/>
            <a:ext cx="5890416" cy="20739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Callout: Line 8">
            <a:extLst>
              <a:ext uri="{FF2B5EF4-FFF2-40B4-BE49-F238E27FC236}">
                <a16:creationId xmlns:a16="http://schemas.microsoft.com/office/drawing/2014/main" id="{E2D1B6D3-ED38-4564-A0BC-D0EBE40DCAE3}"/>
              </a:ext>
            </a:extLst>
          </p:cNvPr>
          <p:cNvSpPr/>
          <p:nvPr/>
        </p:nvSpPr>
        <p:spPr>
          <a:xfrm>
            <a:off x="2574988" y="5367336"/>
            <a:ext cx="2520887" cy="806449"/>
          </a:xfrm>
          <a:prstGeom prst="borderCallout1">
            <a:avLst>
              <a:gd name="adj1" fmla="val -10778"/>
              <a:gd name="adj2" fmla="val 39653"/>
              <a:gd name="adj3" fmla="val -92145"/>
              <a:gd name="adj4" fmla="val 447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Single-view risk matrix – quickly identifying the risky business process</a:t>
            </a:r>
            <a:endParaRPr lang="en-IL" sz="1400" dirty="0"/>
          </a:p>
        </p:txBody>
      </p:sp>
      <p:sp>
        <p:nvSpPr>
          <p:cNvPr id="10" name="Callout: Line 9">
            <a:extLst>
              <a:ext uri="{FF2B5EF4-FFF2-40B4-BE49-F238E27FC236}">
                <a16:creationId xmlns:a16="http://schemas.microsoft.com/office/drawing/2014/main" id="{2737B35D-633E-4B6F-9C84-1E5CAA6121CC}"/>
              </a:ext>
            </a:extLst>
          </p:cNvPr>
          <p:cNvSpPr/>
          <p:nvPr/>
        </p:nvSpPr>
        <p:spPr>
          <a:xfrm>
            <a:off x="8064500" y="5915027"/>
            <a:ext cx="2520887" cy="806449"/>
          </a:xfrm>
          <a:prstGeom prst="borderCallout1">
            <a:avLst>
              <a:gd name="adj1" fmla="val -10778"/>
              <a:gd name="adj2" fmla="val 39653"/>
              <a:gd name="adj3" fmla="val -80334"/>
              <a:gd name="adj4" fmla="val 530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Executive Summary, risk based.</a:t>
            </a:r>
            <a:endParaRPr lang="en-IL" sz="1400" dirty="0"/>
          </a:p>
        </p:txBody>
      </p:sp>
    </p:spTree>
    <p:extLst>
      <p:ext uri="{BB962C8B-B14F-4D97-AF65-F5344CB8AC3E}">
        <p14:creationId xmlns:p14="http://schemas.microsoft.com/office/powerpoint/2010/main" val="29312702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206FA-8EEC-4173-B7BA-2997BF8C7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A33E79-F86D-44B1-833E-EBCF9BB73B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We present the Epidemic Threshold and its relation to estimate risk.</a:t>
            </a:r>
          </a:p>
          <a:p>
            <a:r>
              <a:rPr lang="en-US" sz="2800" dirty="0"/>
              <a:t>We show how this model can be used as part of the NIST Framework.</a:t>
            </a:r>
          </a:p>
          <a:p>
            <a:r>
              <a:rPr lang="en-US" sz="2800" dirty="0"/>
              <a:t>Can we make Cyber threats “chronic but not a death sentence” to our physical processes?</a:t>
            </a:r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CF3EDA-CE45-429E-AA57-F6FC1F331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>
                <a:latin typeface="Arial" pitchFamily="34" charset="0"/>
                <a:cs typeface="Arial" pitchFamily="34" charset="0"/>
              </a:rPr>
              <a:t>© Copyright 2018, Radiflow Ltd.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102D32-3AF6-4E06-B7D9-12A4C4C0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3C9E3-AFDB-41DE-BD53-E4B1285A5085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8945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206FA-8EEC-4173-B7BA-2997BF8C7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A33E79-F86D-44B1-833E-EBCF9BB73B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We present the Epidemic Threshold and its relation to estimate risk.</a:t>
            </a:r>
          </a:p>
          <a:p>
            <a:r>
              <a:rPr lang="en-US" sz="2800" dirty="0"/>
              <a:t>We show how this model can be used as part of the NIST Framework.</a:t>
            </a:r>
          </a:p>
          <a:p>
            <a:r>
              <a:rPr lang="en-US" sz="2800" dirty="0"/>
              <a:t>Can we make Cyber threats “chronic but not a death sentence” to our physical processes? </a:t>
            </a:r>
            <a:r>
              <a:rPr lang="en-US" sz="2800" b="1" dirty="0"/>
              <a:t>Yes, but…</a:t>
            </a:r>
          </a:p>
          <a:p>
            <a:pPr lvl="1"/>
            <a:r>
              <a:rPr lang="en-US" sz="2800" dirty="0"/>
              <a:t>More (future) work is needed towards:</a:t>
            </a:r>
            <a:endParaRPr lang="en-IL" sz="2800" dirty="0"/>
          </a:p>
          <a:p>
            <a:endParaRPr lang="en-US" sz="2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CF3EDA-CE45-429E-AA57-F6FC1F331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>
                <a:latin typeface="Arial" pitchFamily="34" charset="0"/>
                <a:cs typeface="Arial" pitchFamily="34" charset="0"/>
              </a:rPr>
              <a:t>© Copyright 2018, Radiflow Ltd.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102D32-3AF6-4E06-B7D9-12A4C4C0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3C9E3-AFDB-41DE-BD53-E4B1285A5085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D1CACD0-2C31-4A94-93D5-2100EEE054CB}"/>
              </a:ext>
            </a:extLst>
          </p:cNvPr>
          <p:cNvSpPr/>
          <p:nvPr/>
        </p:nvSpPr>
        <p:spPr>
          <a:xfrm>
            <a:off x="1994445" y="5156201"/>
            <a:ext cx="79173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“Monitorable” Systems</a:t>
            </a:r>
          </a:p>
        </p:txBody>
      </p:sp>
    </p:spTree>
    <p:extLst>
      <p:ext uri="{BB962C8B-B14F-4D97-AF65-F5344CB8AC3E}">
        <p14:creationId xmlns:p14="http://schemas.microsoft.com/office/powerpoint/2010/main" val="28168970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6CDB9E-B4F9-40F3-BC85-36BDF950A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>
                <a:latin typeface="Arial" pitchFamily="34" charset="0"/>
                <a:cs typeface="Arial" pitchFamily="34" charset="0"/>
              </a:rPr>
              <a:t>© Copyright 2018, Radiflow Ltd.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23A529-1AAB-4AD6-8B54-0FB44BE26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3C9E3-AFDB-41DE-BD53-E4B1285A5085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05851E9-F2A2-46DD-A461-C5E58455C174}"/>
              </a:ext>
            </a:extLst>
          </p:cNvPr>
          <p:cNvSpPr/>
          <p:nvPr/>
        </p:nvSpPr>
        <p:spPr>
          <a:xfrm>
            <a:off x="4653996" y="2722711"/>
            <a:ext cx="2884007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Q &amp; A</a:t>
            </a:r>
          </a:p>
          <a:p>
            <a:pPr algn="ctr"/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pPr algn="ctr"/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D2D26AF-99BE-4EF1-8548-3A2DF85057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922" t="18472" r="36094" b="8888"/>
          <a:stretch/>
        </p:blipFill>
        <p:spPr>
          <a:xfrm>
            <a:off x="8737600" y="1602826"/>
            <a:ext cx="3144524" cy="4432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4171A54-CD3E-4972-8480-5A510DEF6E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1186" y="6057899"/>
            <a:ext cx="1344764" cy="64134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946935F-F181-443B-808C-43653698EFBB}"/>
              </a:ext>
            </a:extLst>
          </p:cNvPr>
          <p:cNvSpPr/>
          <p:nvPr/>
        </p:nvSpPr>
        <p:spPr>
          <a:xfrm>
            <a:off x="458068" y="4523204"/>
            <a:ext cx="5314950" cy="15696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dirty="0"/>
              <a:t>Yehonatan Kfir, CTO</a:t>
            </a:r>
          </a:p>
          <a:p>
            <a:r>
              <a:rPr lang="en-US" sz="3200" dirty="0">
                <a:hlinkClick r:id="rId4"/>
              </a:rPr>
              <a:t>yehonatan_k@radiflow.com</a:t>
            </a:r>
            <a:endParaRPr lang="en-US" sz="3200" dirty="0"/>
          </a:p>
          <a:p>
            <a:r>
              <a:rPr lang="en-US" sz="3200" dirty="0"/>
              <a:t>www.radiflow.com 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B17D1D8-24E0-460D-8D04-E50DD3C76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9401"/>
            <a:ext cx="10972800" cy="919161"/>
          </a:xfrm>
        </p:spPr>
        <p:txBody>
          <a:bodyPr/>
          <a:lstStyle/>
          <a:p>
            <a:r>
              <a:rPr lang="en-US" dirty="0"/>
              <a:t>Thank You!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63264881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Attacker Model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C2CBEC5-6239-114D-80C8-D3BE962530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1186" y="6057899"/>
            <a:ext cx="1344764" cy="641349"/>
          </a:xfrm>
          <a:prstGeom prst="rect">
            <a:avLst/>
          </a:prstGeom>
        </p:spPr>
      </p:pic>
      <p:sp>
        <p:nvSpPr>
          <p:cNvPr id="6" name="מלבן 5"/>
          <p:cNvSpPr/>
          <p:nvPr/>
        </p:nvSpPr>
        <p:spPr>
          <a:xfrm>
            <a:off x="1254671" y="4267200"/>
            <a:ext cx="1183727" cy="1103408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000" b="-1000"/>
            </a:stretch>
          </a:blipFill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9" name="תמונה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222" y="852296"/>
            <a:ext cx="7059728" cy="27276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aphicFrame>
        <p:nvGraphicFramePr>
          <p:cNvPr id="12" name="מציין מיקום תוכן 2">
            <a:extLst>
              <a:ext uri="{FF2B5EF4-FFF2-40B4-BE49-F238E27FC236}">
                <a16:creationId xmlns:a16="http://schemas.microsoft.com/office/drawing/2014/main" id="{42EEE7E6-ECD5-4208-816F-C1EF4C422F6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865105" y="5370608"/>
          <a:ext cx="6513604" cy="15069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3" name="תמונה 12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441" y="3892439"/>
            <a:ext cx="5731510" cy="18529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079646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73280-D40C-44FE-829C-40E44659B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Radiflow</a:t>
            </a:r>
            <a:r>
              <a:rPr lang="en-US" dirty="0"/>
              <a:t> Portfolio</a:t>
            </a:r>
            <a:endParaRPr lang="en-I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F7D2EB-A818-4CC7-ADB6-3D1C1C572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>
                <a:latin typeface="Arial" pitchFamily="34" charset="0"/>
                <a:cs typeface="Arial" pitchFamily="34" charset="0"/>
              </a:rPr>
              <a:t>© Copyright 2018, Radiflow Ltd.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634132-8678-4A9E-8C44-9FC584264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3C9E3-AFDB-41DE-BD53-E4B1285A5085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1D7B2E4-A338-4A6B-B66F-D8AFC090CB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350" y="1770524"/>
            <a:ext cx="10515600" cy="4585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994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2C235-EDDD-48D7-98AD-CABC6043F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1970 - 2020</a:t>
            </a:r>
            <a:endParaRPr lang="en-I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DD9A71-33E4-4D66-B8C9-DE6508940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>
                <a:latin typeface="Arial" pitchFamily="34" charset="0"/>
                <a:cs typeface="Arial" pitchFamily="34" charset="0"/>
              </a:rPr>
              <a:t>© Copyright 2018, Radiflow Ltd.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4CF0E4-2888-4342-91E6-AAC6BC0FB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3C9E3-AFDB-41DE-BD53-E4B1285A5085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E7E89AA-4CD2-4AED-A12C-9F6C600427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2612" y="1701799"/>
            <a:ext cx="6124575" cy="27076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AF5DDD2-1923-4A52-8731-B45BAF8985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7599" y="5079981"/>
            <a:ext cx="5595938" cy="12763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42FA112-3F60-4C5A-947A-11DD7E18D0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387" y="4345447"/>
            <a:ext cx="5367338" cy="972461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AE4DB7F-6EB6-46C0-A0EA-467FF48E2B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01799"/>
            <a:ext cx="10972800" cy="4424364"/>
          </a:xfrm>
        </p:spPr>
        <p:txBody>
          <a:bodyPr>
            <a:normAutofit/>
          </a:bodyPr>
          <a:lstStyle/>
          <a:p>
            <a:r>
              <a:rPr lang="en-US" sz="3200" dirty="0"/>
              <a:t>Collaboration</a:t>
            </a:r>
          </a:p>
          <a:p>
            <a:r>
              <a:rPr lang="en-US" sz="3200" dirty="0"/>
              <a:t>Threat Research</a:t>
            </a:r>
          </a:p>
          <a:p>
            <a:r>
              <a:rPr lang="en-US" sz="3200" dirty="0"/>
              <a:t>Optimized Mitigations</a:t>
            </a:r>
            <a:endParaRPr lang="en-IL" sz="3200" dirty="0"/>
          </a:p>
        </p:txBody>
      </p:sp>
    </p:spTree>
    <p:extLst>
      <p:ext uri="{BB962C8B-B14F-4D97-AF65-F5344CB8AC3E}">
        <p14:creationId xmlns:p14="http://schemas.microsoft.com/office/powerpoint/2010/main" val="28791039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D87AF-A2C8-4B13-AF17-20297B0F6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2010s</a:t>
            </a:r>
            <a:endParaRPr lang="en-I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8C7103-1578-43DC-86AB-3277E8523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>
                <a:latin typeface="Arial" pitchFamily="34" charset="0"/>
                <a:cs typeface="Arial" pitchFamily="34" charset="0"/>
              </a:rPr>
              <a:t>© Copyright 2018, Radiflow Ltd.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892807-B941-46D6-92BA-7696CB407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3C9E3-AFDB-41DE-BD53-E4B1285A5085}" type="slidenum">
              <a:rPr lang="en-US" smtClean="0"/>
              <a:pPr/>
              <a:t>5</a:t>
            </a:fld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F629F38-7387-420D-9FDC-C4F61A94908E}"/>
              </a:ext>
            </a:extLst>
          </p:cNvPr>
          <p:cNvGrpSpPr/>
          <p:nvPr/>
        </p:nvGrpSpPr>
        <p:grpSpPr>
          <a:xfrm>
            <a:off x="5726906" y="1701799"/>
            <a:ext cx="6021387" cy="1922506"/>
            <a:chOff x="5781675" y="2566210"/>
            <a:chExt cx="6021387" cy="1922506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3083F57-A02B-444E-A8DD-3426B63AAE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81675" y="2566210"/>
              <a:ext cx="5591175" cy="1319989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076BB97-11F7-4752-A6C8-62AC9855D2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11912" y="3263487"/>
              <a:ext cx="4695825" cy="776699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6F21F75-D1AB-4C55-A1A6-9DE473BC2F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412412" y="4002826"/>
              <a:ext cx="1390650" cy="485890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75540DF0-80F1-43AD-BAF8-1EA6E84E160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562" t="10672" r="16484" b="5972"/>
          <a:stretch/>
        </p:blipFill>
        <p:spPr>
          <a:xfrm>
            <a:off x="700539" y="2505068"/>
            <a:ext cx="4837454" cy="338772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FB0FAB91-4795-4BC5-9F1D-45725EF5471D}"/>
              </a:ext>
            </a:extLst>
          </p:cNvPr>
          <p:cNvSpPr/>
          <p:nvPr/>
        </p:nvSpPr>
        <p:spPr>
          <a:xfrm>
            <a:off x="7183749" y="4321236"/>
            <a:ext cx="399352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Inspiring!</a:t>
            </a:r>
          </a:p>
        </p:txBody>
      </p:sp>
    </p:spTree>
    <p:extLst>
      <p:ext uri="{BB962C8B-B14F-4D97-AF65-F5344CB8AC3E}">
        <p14:creationId xmlns:p14="http://schemas.microsoft.com/office/powerpoint/2010/main" val="168754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91730-FBCC-416E-8EC2-EC9189D83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Journey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C4B7D7-1A7D-4E1C-915C-1D2999131C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What can we learn from that to the Cyber world?</a:t>
            </a:r>
          </a:p>
          <a:p>
            <a:endParaRPr lang="en-US" dirty="0"/>
          </a:p>
          <a:p>
            <a:r>
              <a:rPr lang="en-US" dirty="0"/>
              <a:t>How did they prioritize efforts?</a:t>
            </a:r>
          </a:p>
          <a:p>
            <a:endParaRPr lang="en-US" dirty="0"/>
          </a:p>
          <a:p>
            <a:r>
              <a:rPr lang="en-US" dirty="0"/>
              <a:t>Can we apply those methods to Cyber Security?</a:t>
            </a:r>
          </a:p>
          <a:p>
            <a:endParaRPr lang="en-US" dirty="0"/>
          </a:p>
          <a:p>
            <a:r>
              <a:rPr lang="en-US" dirty="0"/>
              <a:t>Can we make Cyber threats</a:t>
            </a:r>
          </a:p>
          <a:p>
            <a:pPr marL="0" indent="0">
              <a:buNone/>
            </a:pPr>
            <a:r>
              <a:rPr lang="en-US" dirty="0"/>
              <a:t>	 “chronic but not a death sentence” </a:t>
            </a:r>
          </a:p>
          <a:p>
            <a:pPr marL="0" indent="0">
              <a:buNone/>
            </a:pPr>
            <a:r>
              <a:rPr lang="en-US" dirty="0"/>
              <a:t>		to our physical processes?</a:t>
            </a:r>
            <a:endParaRPr lang="en-I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AA348C-BADF-49D9-9258-B75DC702F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>
                <a:latin typeface="Arial" pitchFamily="34" charset="0"/>
                <a:cs typeface="Arial" pitchFamily="34" charset="0"/>
              </a:rPr>
              <a:t>© Copyright 2018, Radiflow Ltd.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3A055D-7C79-4089-A6BB-6CAAAAEB6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3C9E3-AFDB-41DE-BD53-E4B1285A508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1436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91730-FBCC-416E-8EC2-EC9189D83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Journey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C4B7D7-1A7D-4E1C-915C-1D2999131C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What can we learn from that to the Cyber world?</a:t>
            </a:r>
          </a:p>
          <a:p>
            <a:endParaRPr lang="en-US" dirty="0"/>
          </a:p>
          <a:p>
            <a:r>
              <a:rPr lang="en-US" dirty="0"/>
              <a:t>How did they prioritize efforts?</a:t>
            </a:r>
          </a:p>
          <a:p>
            <a:endParaRPr lang="en-US" dirty="0"/>
          </a:p>
          <a:p>
            <a:r>
              <a:rPr lang="en-US" dirty="0"/>
              <a:t>Can we apply those methods to Cyber Security?</a:t>
            </a:r>
          </a:p>
          <a:p>
            <a:endParaRPr lang="en-US" dirty="0"/>
          </a:p>
          <a:p>
            <a:r>
              <a:rPr lang="en-US" dirty="0"/>
              <a:t>Can we make Cyber threats</a:t>
            </a:r>
          </a:p>
          <a:p>
            <a:pPr marL="0" indent="0">
              <a:buNone/>
            </a:pPr>
            <a:r>
              <a:rPr lang="en-US" dirty="0"/>
              <a:t>	 “chronic but not a death sentence” </a:t>
            </a:r>
          </a:p>
          <a:p>
            <a:pPr marL="0" indent="0">
              <a:buNone/>
            </a:pPr>
            <a:r>
              <a:rPr lang="en-US" dirty="0"/>
              <a:t>		to our physical processes?</a:t>
            </a:r>
            <a:endParaRPr lang="en-I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AA348C-BADF-49D9-9258-B75DC702F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>
                <a:latin typeface="Arial" pitchFamily="34" charset="0"/>
                <a:cs typeface="Arial" pitchFamily="34" charset="0"/>
              </a:rPr>
              <a:t>© Copyright 2018, Radiflow Ltd.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3A055D-7C79-4089-A6BB-6CAAAAEB6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3C9E3-AFDB-41DE-BD53-E4B1285A5085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DE06021-F383-47C1-8C47-DAE61A609791}"/>
              </a:ext>
            </a:extLst>
          </p:cNvPr>
          <p:cNvSpPr/>
          <p:nvPr/>
        </p:nvSpPr>
        <p:spPr>
          <a:xfrm>
            <a:off x="476250" y="1590675"/>
            <a:ext cx="10972800" cy="18299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62849E4-D90B-4F3F-A68F-A01D6B9120F3}"/>
              </a:ext>
            </a:extLst>
          </p:cNvPr>
          <p:cNvSpPr/>
          <p:nvPr/>
        </p:nvSpPr>
        <p:spPr>
          <a:xfrm rot="798126">
            <a:off x="7237926" y="2614308"/>
            <a:ext cx="469872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Epidemic Models</a:t>
            </a:r>
          </a:p>
        </p:txBody>
      </p:sp>
    </p:spTree>
    <p:extLst>
      <p:ext uri="{BB962C8B-B14F-4D97-AF65-F5344CB8AC3E}">
        <p14:creationId xmlns:p14="http://schemas.microsoft.com/office/powerpoint/2010/main" val="15323811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8CF23-EC5B-4F7F-BC30-441B946BA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Diving to the Biology Model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A31A9A-01F2-442A-8E9E-159749A3D0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Given a social network</a:t>
            </a:r>
          </a:p>
          <a:p>
            <a:pPr lvl="1"/>
            <a:r>
              <a:rPr lang="en-US" sz="2400" dirty="0"/>
              <a:t>Nodes represent </a:t>
            </a:r>
            <a:r>
              <a:rPr lang="en-US" sz="2400" b="1" dirty="0"/>
              <a:t>persons</a:t>
            </a:r>
          </a:p>
          <a:p>
            <a:pPr lvl="1"/>
            <a:r>
              <a:rPr lang="en-US" sz="2400" dirty="0"/>
              <a:t>Links represent </a:t>
            </a:r>
            <a:r>
              <a:rPr lang="en-US" sz="2400" b="1" dirty="0"/>
              <a:t>who has the potential to infect whom </a:t>
            </a:r>
          </a:p>
          <a:p>
            <a:endParaRPr lang="en-US" sz="2400" dirty="0"/>
          </a:p>
          <a:p>
            <a:r>
              <a:rPr lang="en-US" sz="2400" dirty="0"/>
              <a:t>What are we able to </a:t>
            </a:r>
            <a:r>
              <a:rPr lang="en-US" sz="2400" b="1" dirty="0"/>
              <a:t>predict</a:t>
            </a:r>
            <a:r>
              <a:rPr lang="en-US" sz="2400" dirty="0"/>
              <a:t> regarding the potential of this population being </a:t>
            </a:r>
            <a:r>
              <a:rPr lang="en-US" sz="2400" b="1" dirty="0"/>
              <a:t>infected</a:t>
            </a:r>
            <a:r>
              <a:rPr lang="en-US" sz="2400" dirty="0"/>
              <a:t> by a </a:t>
            </a:r>
            <a:r>
              <a:rPr lang="en-US" sz="2400" b="1" dirty="0"/>
              <a:t>given virus</a:t>
            </a:r>
            <a:r>
              <a:rPr lang="en-US" sz="2400" dirty="0"/>
              <a:t>? </a:t>
            </a:r>
            <a:endParaRPr lang="en-US" sz="2400" dirty="0">
              <a:solidFill>
                <a:srgbClr val="222222"/>
              </a:solidFill>
              <a:latin typeface="Arial" panose="020B060402020202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en-US" sz="2400" dirty="0">
              <a:solidFill>
                <a:srgbClr val="222222"/>
              </a:solidFill>
              <a:latin typeface="Arial" panose="020B060402020202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en-US" sz="2400" dirty="0">
              <a:solidFill>
                <a:srgbClr val="222222"/>
              </a:solidFill>
              <a:latin typeface="Arial" panose="020B060402020202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FAC53A-0C36-4E2E-B6A8-55764525A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>
                <a:latin typeface="Arial" pitchFamily="34" charset="0"/>
                <a:cs typeface="Arial" pitchFamily="34" charset="0"/>
              </a:rPr>
              <a:t>© Copyright 2018, Radiflow Ltd.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43A0A9-15C6-4070-A61C-7D09046E7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3C9E3-AFDB-41DE-BD53-E4B1285A5085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2053" name="Picture 5" descr="Image result for icon people network">
            <a:extLst>
              <a:ext uri="{FF2B5EF4-FFF2-40B4-BE49-F238E27FC236}">
                <a16:creationId xmlns:a16="http://schemas.microsoft.com/office/drawing/2014/main" id="{1606127A-BDAC-4371-8A10-82D2EFD56B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9012" y="4692650"/>
            <a:ext cx="1846263" cy="184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61127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816E9-0899-4EA1-BA6B-204336290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SIS Model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1FB70F-95BC-4060-B11A-E2D9E43D2B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01799"/>
            <a:ext cx="10972800" cy="4424364"/>
          </a:xfrm>
        </p:spPr>
        <p:txBody>
          <a:bodyPr>
            <a:normAutofit/>
          </a:bodyPr>
          <a:lstStyle/>
          <a:p>
            <a:r>
              <a:rPr lang="en-US" sz="3200" dirty="0"/>
              <a:t>Each node, at each time step t, is either</a:t>
            </a:r>
          </a:p>
          <a:p>
            <a:pPr lvl="1"/>
            <a:r>
              <a:rPr lang="en-US" sz="3200" dirty="0"/>
              <a:t>Susceptible</a:t>
            </a:r>
          </a:p>
          <a:p>
            <a:pPr lvl="1"/>
            <a:r>
              <a:rPr lang="en-US" sz="3200" dirty="0"/>
              <a:t>Infective</a:t>
            </a:r>
            <a:endParaRPr lang="en-IL" sz="32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1D50A5-9B27-4E2B-876C-22E7B435E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>
                <a:latin typeface="Arial" pitchFamily="34" charset="0"/>
                <a:cs typeface="Arial" pitchFamily="34" charset="0"/>
              </a:rPr>
              <a:t>© Copyright 2018, Radiflow Ltd.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A53F05-DB32-4E40-BD32-8AB837617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3C9E3-AFDB-41DE-BD53-E4B1285A5085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3078" name="Picture 6" descr="Image result for icon person">
            <a:extLst>
              <a:ext uri="{FF2B5EF4-FFF2-40B4-BE49-F238E27FC236}">
                <a16:creationId xmlns:a16="http://schemas.microsoft.com/office/drawing/2014/main" id="{2346D39C-4529-4E5F-956D-22E1B58DF8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33" r="28223"/>
          <a:stretch/>
        </p:blipFill>
        <p:spPr bwMode="auto">
          <a:xfrm>
            <a:off x="5815541" y="4247774"/>
            <a:ext cx="560917" cy="1262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Image result for icon person">
            <a:extLst>
              <a:ext uri="{FF2B5EF4-FFF2-40B4-BE49-F238E27FC236}">
                <a16:creationId xmlns:a16="http://schemas.microsoft.com/office/drawing/2014/main" id="{A4EC03C3-B674-472C-87B1-AC9D49AC23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33" r="28223"/>
          <a:stretch/>
        </p:blipFill>
        <p:spPr bwMode="auto">
          <a:xfrm>
            <a:off x="3375819" y="4235867"/>
            <a:ext cx="560917" cy="1262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Image result for icon person">
            <a:extLst>
              <a:ext uri="{FF2B5EF4-FFF2-40B4-BE49-F238E27FC236}">
                <a16:creationId xmlns:a16="http://schemas.microsoft.com/office/drawing/2014/main" id="{5644A802-6DB0-4116-9809-C393EB382E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33" r="28223"/>
          <a:stretch/>
        </p:blipFill>
        <p:spPr bwMode="auto">
          <a:xfrm>
            <a:off x="9548415" y="1842219"/>
            <a:ext cx="611585" cy="1376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4DE57D7-8D02-41E7-8203-9DB33F1E3133}"/>
              </a:ext>
            </a:extLst>
          </p:cNvPr>
          <p:cNvSpPr txBox="1"/>
          <p:nvPr/>
        </p:nvSpPr>
        <p:spPr>
          <a:xfrm>
            <a:off x="2982855" y="5471359"/>
            <a:ext cx="1346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Susceptible</a:t>
            </a:r>
            <a:endParaRPr lang="en-IL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2D08AB8-9A96-47FB-8FB9-479C89C009C0}"/>
              </a:ext>
            </a:extLst>
          </p:cNvPr>
          <p:cNvSpPr txBox="1"/>
          <p:nvPr/>
        </p:nvSpPr>
        <p:spPr>
          <a:xfrm>
            <a:off x="5576337" y="5459315"/>
            <a:ext cx="1039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Infective</a:t>
            </a:r>
            <a:endParaRPr lang="en-IL" dirty="0"/>
          </a:p>
        </p:txBody>
      </p:sp>
      <p:sp>
        <p:nvSpPr>
          <p:cNvPr id="9" name="Arrow: Curved Up 8">
            <a:extLst>
              <a:ext uri="{FF2B5EF4-FFF2-40B4-BE49-F238E27FC236}">
                <a16:creationId xmlns:a16="http://schemas.microsoft.com/office/drawing/2014/main" id="{1F7EA066-7EC3-4595-BB46-6313ABF4B947}"/>
              </a:ext>
            </a:extLst>
          </p:cNvPr>
          <p:cNvSpPr/>
          <p:nvPr/>
        </p:nvSpPr>
        <p:spPr>
          <a:xfrm flipH="1">
            <a:off x="4062891" y="5840691"/>
            <a:ext cx="1780254" cy="369332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42175F9-0F80-4111-A79D-4CBCC51AC5D2}"/>
              </a:ext>
            </a:extLst>
          </p:cNvPr>
          <p:cNvSpPr txBox="1"/>
          <p:nvPr/>
        </p:nvSpPr>
        <p:spPr>
          <a:xfrm>
            <a:off x="4578131" y="6197223"/>
            <a:ext cx="790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Cured</a:t>
            </a:r>
            <a:endParaRPr lang="en-IL" dirty="0"/>
          </a:p>
        </p:txBody>
      </p:sp>
      <p:sp>
        <p:nvSpPr>
          <p:cNvPr id="17" name="Arrow: Curved Up 16">
            <a:extLst>
              <a:ext uri="{FF2B5EF4-FFF2-40B4-BE49-F238E27FC236}">
                <a16:creationId xmlns:a16="http://schemas.microsoft.com/office/drawing/2014/main" id="{3141D5EF-F76D-4906-9687-67A742B36CAD}"/>
              </a:ext>
            </a:extLst>
          </p:cNvPr>
          <p:cNvSpPr/>
          <p:nvPr/>
        </p:nvSpPr>
        <p:spPr>
          <a:xfrm flipV="1">
            <a:off x="3936736" y="3955445"/>
            <a:ext cx="1780254" cy="369332"/>
          </a:xfrm>
          <a:prstGeom prst="curvedUpArrow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>
              <a:solidFill>
                <a:schemeClr val="tx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2CB9056-C3AC-40D7-A807-CC953426C2F5}"/>
              </a:ext>
            </a:extLst>
          </p:cNvPr>
          <p:cNvSpPr txBox="1"/>
          <p:nvPr/>
        </p:nvSpPr>
        <p:spPr>
          <a:xfrm>
            <a:off x="3885977" y="3541658"/>
            <a:ext cx="230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Infected by neighbor</a:t>
            </a:r>
            <a:endParaRPr lang="en-IL" dirty="0"/>
          </a:p>
        </p:txBody>
      </p:sp>
      <p:sp>
        <p:nvSpPr>
          <p:cNvPr id="13" name="Arrow: Curved Left 12">
            <a:extLst>
              <a:ext uri="{FF2B5EF4-FFF2-40B4-BE49-F238E27FC236}">
                <a16:creationId xmlns:a16="http://schemas.microsoft.com/office/drawing/2014/main" id="{047E0776-7F0A-416D-8B42-94BD20474526}"/>
              </a:ext>
            </a:extLst>
          </p:cNvPr>
          <p:cNvSpPr/>
          <p:nvPr/>
        </p:nvSpPr>
        <p:spPr>
          <a:xfrm>
            <a:off x="6796692" y="4412974"/>
            <a:ext cx="478751" cy="1103241"/>
          </a:xfrm>
          <a:prstGeom prst="curvedLeftArrow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5452846-D845-4377-A9D1-08F95876AA99}"/>
              </a:ext>
            </a:extLst>
          </p:cNvPr>
          <p:cNvSpPr txBox="1"/>
          <p:nvPr/>
        </p:nvSpPr>
        <p:spPr>
          <a:xfrm>
            <a:off x="7424051" y="4694139"/>
            <a:ext cx="1239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Not Cured</a:t>
            </a:r>
            <a:endParaRPr lang="en-IL" dirty="0"/>
          </a:p>
        </p:txBody>
      </p:sp>
      <p:sp>
        <p:nvSpPr>
          <p:cNvPr id="22" name="Arrow: Curved Left 21">
            <a:extLst>
              <a:ext uri="{FF2B5EF4-FFF2-40B4-BE49-F238E27FC236}">
                <a16:creationId xmlns:a16="http://schemas.microsoft.com/office/drawing/2014/main" id="{D628D020-17CE-4C0D-8F6C-EF99BDEF4AC4}"/>
              </a:ext>
            </a:extLst>
          </p:cNvPr>
          <p:cNvSpPr/>
          <p:nvPr/>
        </p:nvSpPr>
        <p:spPr>
          <a:xfrm flipH="1">
            <a:off x="2510552" y="4441375"/>
            <a:ext cx="478751" cy="1103241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>
              <a:solidFill>
                <a:schemeClr val="tx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8F6CED8-4A01-4514-B892-59D6F345BD0D}"/>
              </a:ext>
            </a:extLst>
          </p:cNvPr>
          <p:cNvSpPr txBox="1"/>
          <p:nvPr/>
        </p:nvSpPr>
        <p:spPr>
          <a:xfrm>
            <a:off x="1439011" y="4641428"/>
            <a:ext cx="11228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Resist Infection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21531423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Radiflow-template-V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pen Sans">
      <a:majorFont>
        <a:latin typeface="Open Sans Semibold"/>
        <a:ea typeface=""/>
        <a:cs typeface=""/>
      </a:majorFont>
      <a:minorFont>
        <a:latin typeface="Open Sans Light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Radiflow temp</Template>
  <TotalTime>30053</TotalTime>
  <Words>1604</Words>
  <Application>Microsoft Office PowerPoint</Application>
  <PresentationFormat>Widescreen</PresentationFormat>
  <Paragraphs>331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38</vt:i4>
      </vt:variant>
    </vt:vector>
  </HeadingPairs>
  <TitlesOfParts>
    <vt:vector size="50" baseType="lpstr">
      <vt:lpstr>Arial</vt:lpstr>
      <vt:lpstr>Calibri</vt:lpstr>
      <vt:lpstr>Calibri Light</vt:lpstr>
      <vt:lpstr>Cambria Math</vt:lpstr>
      <vt:lpstr>LatoLatinRegular</vt:lpstr>
      <vt:lpstr>Open Sans</vt:lpstr>
      <vt:lpstr>Open Sans Light</vt:lpstr>
      <vt:lpstr>Open Sans Light </vt:lpstr>
      <vt:lpstr>Open Sans Semibold</vt:lpstr>
      <vt:lpstr>Office Theme</vt:lpstr>
      <vt:lpstr>1_Radiflow-template-V2</vt:lpstr>
      <vt:lpstr>1_Office Theme</vt:lpstr>
      <vt:lpstr>PowerPoint Presentation</vt:lpstr>
      <vt:lpstr>Agenda</vt:lpstr>
      <vt:lpstr>1970s</vt:lpstr>
      <vt:lpstr>1970 - 2020</vt:lpstr>
      <vt:lpstr>2010s</vt:lpstr>
      <vt:lpstr>The Journey</vt:lpstr>
      <vt:lpstr>The Journey</vt:lpstr>
      <vt:lpstr>Diving to the Biology Model</vt:lpstr>
      <vt:lpstr>Example: SIS Model</vt:lpstr>
      <vt:lpstr>Example: SIS Model</vt:lpstr>
      <vt:lpstr>Example: SIS Model</vt:lpstr>
      <vt:lpstr>Epidemic Threshold</vt:lpstr>
      <vt:lpstr>Example: SIS Model</vt:lpstr>
      <vt:lpstr>SIS Model for AIDS</vt:lpstr>
      <vt:lpstr>SIS Model for AIDS</vt:lpstr>
      <vt:lpstr>SIS Model for AIDS</vt:lpstr>
      <vt:lpstr>Epidemic Threshold</vt:lpstr>
      <vt:lpstr>Epidemic Threshold</vt:lpstr>
      <vt:lpstr>Epidemic Threshold</vt:lpstr>
      <vt:lpstr>The Journey</vt:lpstr>
      <vt:lpstr>OT Risk Assessment</vt:lpstr>
      <vt:lpstr>OT Risk Assessment</vt:lpstr>
      <vt:lpstr>Likelihood</vt:lpstr>
      <vt:lpstr>Likelihood</vt:lpstr>
      <vt:lpstr>Likelihood - ζ , β</vt:lpstr>
      <vt:lpstr>Risk Assessment </vt:lpstr>
      <vt:lpstr>PowerPoint Presentation</vt:lpstr>
      <vt:lpstr>OT Risk Assessment - NIST</vt:lpstr>
      <vt:lpstr>OT Risk Assessment - NIST</vt:lpstr>
      <vt:lpstr>The Digital Production Image</vt:lpstr>
      <vt:lpstr>Visibility</vt:lpstr>
      <vt:lpstr>Risk-based Recommendations</vt:lpstr>
      <vt:lpstr>Business Processes Risk</vt:lpstr>
      <vt:lpstr>Summary</vt:lpstr>
      <vt:lpstr>Summary</vt:lpstr>
      <vt:lpstr>Thank You!</vt:lpstr>
      <vt:lpstr>Attacker Model</vt:lpstr>
      <vt:lpstr>Radiflow Portfolio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rani k</dc:creator>
  <cp:lastModifiedBy>Y K</cp:lastModifiedBy>
  <cp:revision>181</cp:revision>
  <dcterms:created xsi:type="dcterms:W3CDTF">2019-12-19T11:42:39Z</dcterms:created>
  <dcterms:modified xsi:type="dcterms:W3CDTF">2020-01-28T00:27:30Z</dcterms:modified>
</cp:coreProperties>
</file>